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258" r:id="rId3"/>
    <p:sldId id="260" r:id="rId4"/>
    <p:sldId id="302" r:id="rId5"/>
    <p:sldId id="296" r:id="rId6"/>
    <p:sldId id="299" r:id="rId7"/>
    <p:sldId id="268" r:id="rId8"/>
    <p:sldId id="305" r:id="rId9"/>
    <p:sldId id="298" r:id="rId10"/>
    <p:sldId id="267" r:id="rId11"/>
    <p:sldId id="304" r:id="rId12"/>
    <p:sldId id="303" r:id="rId13"/>
    <p:sldId id="263" r:id="rId14"/>
    <p:sldId id="265" r:id="rId15"/>
    <p:sldId id="310" r:id="rId16"/>
    <p:sldId id="311" r:id="rId17"/>
    <p:sldId id="312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B81C66-D72F-3625-2727-955FA682713E}" name="Chadwick, Jessica" initials="CJ" userId="S::jessica.miller@nhslothian.scot.nhs.uk::21d5d28e-29d8-4ef2-a92a-05d17e6694ce" providerId="AD"/>
  <p188:author id="{5DD726E3-667A-8A69-4699-36540FEFCA37}" name="Warnock, Cara" initials="WC" userId="S::cara.warnock@nhslothian.scot.nhs.uk::312a640b-d16f-44cb-94bc-57e896acc1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hyperlink" Target="https://docs.google.com/forms/d/1vYjFPI2T_O7gpP1Y6mBQrZ3Dc-EH5AIzL1VBg7e0PfI/viewform?edit_requested=true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svg"/><Relationship Id="rId1" Type="http://schemas.openxmlformats.org/officeDocument/2006/relationships/image" Target="../media/image3.png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svg"/><Relationship Id="rId1" Type="http://schemas.openxmlformats.org/officeDocument/2006/relationships/image" Target="../media/image3.png"/><Relationship Id="rId4" Type="http://schemas.openxmlformats.org/officeDocument/2006/relationships/image" Target="../media/image2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hyperlink" Target="mailto:LOTH.ITSec@nhslothian.scot.nhs.uk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q-pqF71CS0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" Type="http://schemas.openxmlformats.org/officeDocument/2006/relationships/image" Target="../media/image7.png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10" Type="http://schemas.openxmlformats.org/officeDocument/2006/relationships/hyperlink" Target="https://docs.google.com/forms/d/1vYjFPI2T_O7gpP1Y6mBQrZ3Dc-EH5AIzL1VBg7e0PfI/viewform?edit_requested=true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svg"/><Relationship Id="rId1" Type="http://schemas.openxmlformats.org/officeDocument/2006/relationships/image" Target="../media/image3.png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svg"/><Relationship Id="rId1" Type="http://schemas.openxmlformats.org/officeDocument/2006/relationships/image" Target="../media/image3.png"/><Relationship Id="rId4" Type="http://schemas.openxmlformats.org/officeDocument/2006/relationships/image" Target="../media/image2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hyperlink" Target="mailto:LOTH.ITSec@nhslothian.scot.nhs.uk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29.svg"/><Relationship Id="rId1" Type="http://schemas.openxmlformats.org/officeDocument/2006/relationships/image" Target="../media/image3.png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q-pqF71CS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198A-86EB-446E-A87C-A033F06436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152E1-04B7-4755-A43E-C8A897EF4924}">
      <dgm:prSet/>
      <dgm:spPr/>
      <dgm:t>
        <a:bodyPr/>
        <a:lstStyle/>
        <a:p>
          <a:r>
            <a:rPr lang="en-GB" dirty="0"/>
            <a:t>To show Third Sector partners how to navigate NHS Lothian Information Governance approvals  </a:t>
          </a:r>
          <a:endParaRPr lang="en-US" dirty="0"/>
        </a:p>
      </dgm:t>
    </dgm:pt>
    <dgm:pt modelId="{0BB268C0-9934-4DC2-8CAC-C97FD0D7566F}" type="parTrans" cxnId="{194E9A6E-E5AC-406E-838C-78171253D97A}">
      <dgm:prSet/>
      <dgm:spPr/>
      <dgm:t>
        <a:bodyPr/>
        <a:lstStyle/>
        <a:p>
          <a:endParaRPr lang="en-US"/>
        </a:p>
      </dgm:t>
    </dgm:pt>
    <dgm:pt modelId="{6A7607F6-3B4A-4D04-AB93-F6FF73505E99}" type="sibTrans" cxnId="{194E9A6E-E5AC-406E-838C-78171253D97A}">
      <dgm:prSet/>
      <dgm:spPr/>
      <dgm:t>
        <a:bodyPr/>
        <a:lstStyle/>
        <a:p>
          <a:endParaRPr lang="en-US"/>
        </a:p>
      </dgm:t>
    </dgm:pt>
    <dgm:pt modelId="{1BBA0633-B833-4F3F-82C7-F7FD9A80D528}">
      <dgm:prSet/>
      <dgm:spPr/>
      <dgm:t>
        <a:bodyPr/>
        <a:lstStyle/>
        <a:p>
          <a:r>
            <a:rPr lang="en-GB" dirty="0"/>
            <a:t>This will make it easier for midwives to refer to your organisation</a:t>
          </a:r>
          <a:endParaRPr lang="en-US" dirty="0"/>
        </a:p>
      </dgm:t>
    </dgm:pt>
    <dgm:pt modelId="{145C47EE-3CF9-406B-B3D3-843BF4B61569}" type="parTrans" cxnId="{F5E432B2-DE03-4CE7-9EB5-E152DF1E1150}">
      <dgm:prSet/>
      <dgm:spPr/>
      <dgm:t>
        <a:bodyPr/>
        <a:lstStyle/>
        <a:p>
          <a:endParaRPr lang="en-US"/>
        </a:p>
      </dgm:t>
    </dgm:pt>
    <dgm:pt modelId="{47A78AD4-B556-4BB2-A55E-318EC76DDE01}" type="sibTrans" cxnId="{F5E432B2-DE03-4CE7-9EB5-E152DF1E1150}">
      <dgm:prSet/>
      <dgm:spPr/>
      <dgm:t>
        <a:bodyPr/>
        <a:lstStyle/>
        <a:p>
          <a:endParaRPr lang="en-US"/>
        </a:p>
      </dgm:t>
    </dgm:pt>
    <dgm:pt modelId="{2420FCC5-5306-424C-BE1A-D421754FF934}" type="pres">
      <dgm:prSet presAssocID="{5A28198A-86EB-446E-A87C-A033F06436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C4C75ED-4B71-46AB-BB5E-CA93C1508400}" type="pres">
      <dgm:prSet presAssocID="{BE1152E1-04B7-4755-A43E-C8A897EF4924}" presName="thickLine" presStyleLbl="alignNode1" presStyleIdx="0" presStyleCnt="2"/>
      <dgm:spPr/>
    </dgm:pt>
    <dgm:pt modelId="{16D3910C-56E8-4B9B-B717-F5B46E31F35C}" type="pres">
      <dgm:prSet presAssocID="{BE1152E1-04B7-4755-A43E-C8A897EF4924}" presName="horz1" presStyleCnt="0"/>
      <dgm:spPr/>
    </dgm:pt>
    <dgm:pt modelId="{63A2CFEC-B877-4A7C-B831-6E992BEC96D4}" type="pres">
      <dgm:prSet presAssocID="{BE1152E1-04B7-4755-A43E-C8A897EF4924}" presName="tx1" presStyleLbl="revTx" presStyleIdx="0" presStyleCnt="2"/>
      <dgm:spPr/>
      <dgm:t>
        <a:bodyPr/>
        <a:lstStyle/>
        <a:p>
          <a:endParaRPr lang="en-GB"/>
        </a:p>
      </dgm:t>
    </dgm:pt>
    <dgm:pt modelId="{307487B2-7F2C-4605-A67B-0B2732166879}" type="pres">
      <dgm:prSet presAssocID="{BE1152E1-04B7-4755-A43E-C8A897EF4924}" presName="vert1" presStyleCnt="0"/>
      <dgm:spPr/>
    </dgm:pt>
    <dgm:pt modelId="{832DA97F-F003-4D38-8321-95E710F23447}" type="pres">
      <dgm:prSet presAssocID="{1BBA0633-B833-4F3F-82C7-F7FD9A80D528}" presName="thickLine" presStyleLbl="alignNode1" presStyleIdx="1" presStyleCnt="2"/>
      <dgm:spPr/>
    </dgm:pt>
    <dgm:pt modelId="{0D9361E6-B0C4-4F1C-8E95-CF21493F13C5}" type="pres">
      <dgm:prSet presAssocID="{1BBA0633-B833-4F3F-82C7-F7FD9A80D528}" presName="horz1" presStyleCnt="0"/>
      <dgm:spPr/>
    </dgm:pt>
    <dgm:pt modelId="{5A5203AA-947C-45A8-A1B9-8286472D2D5F}" type="pres">
      <dgm:prSet presAssocID="{1BBA0633-B833-4F3F-82C7-F7FD9A80D528}" presName="tx1" presStyleLbl="revTx" presStyleIdx="1" presStyleCnt="2"/>
      <dgm:spPr/>
      <dgm:t>
        <a:bodyPr/>
        <a:lstStyle/>
        <a:p>
          <a:endParaRPr lang="en-GB"/>
        </a:p>
      </dgm:t>
    </dgm:pt>
    <dgm:pt modelId="{31750140-31C2-4DE0-BC4D-CA421246E4D1}" type="pres">
      <dgm:prSet presAssocID="{1BBA0633-B833-4F3F-82C7-F7FD9A80D528}" presName="vert1" presStyleCnt="0"/>
      <dgm:spPr/>
    </dgm:pt>
  </dgm:ptLst>
  <dgm:cxnLst>
    <dgm:cxn modelId="{9BF5D9B5-D5CC-4334-8016-2D752AC3457B}" type="presOf" srcId="{BE1152E1-04B7-4755-A43E-C8A897EF4924}" destId="{63A2CFEC-B877-4A7C-B831-6E992BEC96D4}" srcOrd="0" destOrd="0" presId="urn:microsoft.com/office/officeart/2008/layout/LinedList"/>
    <dgm:cxn modelId="{1BECF7F8-73AA-44E8-A0A5-9588590A8B95}" type="presOf" srcId="{1BBA0633-B833-4F3F-82C7-F7FD9A80D528}" destId="{5A5203AA-947C-45A8-A1B9-8286472D2D5F}" srcOrd="0" destOrd="0" presId="urn:microsoft.com/office/officeart/2008/layout/LinedList"/>
    <dgm:cxn modelId="{F5E432B2-DE03-4CE7-9EB5-E152DF1E1150}" srcId="{5A28198A-86EB-446E-A87C-A033F064364C}" destId="{1BBA0633-B833-4F3F-82C7-F7FD9A80D528}" srcOrd="1" destOrd="0" parTransId="{145C47EE-3CF9-406B-B3D3-843BF4B61569}" sibTransId="{47A78AD4-B556-4BB2-A55E-318EC76DDE01}"/>
    <dgm:cxn modelId="{A05F3561-B89A-4E62-BF5C-5D874B810CB0}" type="presOf" srcId="{5A28198A-86EB-446E-A87C-A033F064364C}" destId="{2420FCC5-5306-424C-BE1A-D421754FF934}" srcOrd="0" destOrd="0" presId="urn:microsoft.com/office/officeart/2008/layout/LinedList"/>
    <dgm:cxn modelId="{194E9A6E-E5AC-406E-838C-78171253D97A}" srcId="{5A28198A-86EB-446E-A87C-A033F064364C}" destId="{BE1152E1-04B7-4755-A43E-C8A897EF4924}" srcOrd="0" destOrd="0" parTransId="{0BB268C0-9934-4DC2-8CAC-C97FD0D7566F}" sibTransId="{6A7607F6-3B4A-4D04-AB93-F6FF73505E99}"/>
    <dgm:cxn modelId="{315952A1-2C94-4493-A185-09DF7CCF0B30}" type="presParOf" srcId="{2420FCC5-5306-424C-BE1A-D421754FF934}" destId="{1C4C75ED-4B71-46AB-BB5E-CA93C1508400}" srcOrd="0" destOrd="0" presId="urn:microsoft.com/office/officeart/2008/layout/LinedList"/>
    <dgm:cxn modelId="{72431B63-2FD4-4DD9-923C-79B691D25B91}" type="presParOf" srcId="{2420FCC5-5306-424C-BE1A-D421754FF934}" destId="{16D3910C-56E8-4B9B-B717-F5B46E31F35C}" srcOrd="1" destOrd="0" presId="urn:microsoft.com/office/officeart/2008/layout/LinedList"/>
    <dgm:cxn modelId="{C9276B81-37F6-4968-9045-A6ED44F93A81}" type="presParOf" srcId="{16D3910C-56E8-4B9B-B717-F5B46E31F35C}" destId="{63A2CFEC-B877-4A7C-B831-6E992BEC96D4}" srcOrd="0" destOrd="0" presId="urn:microsoft.com/office/officeart/2008/layout/LinedList"/>
    <dgm:cxn modelId="{519EA2F6-3143-4E71-AD7E-5ACAB1CC65C0}" type="presParOf" srcId="{16D3910C-56E8-4B9B-B717-F5B46E31F35C}" destId="{307487B2-7F2C-4605-A67B-0B2732166879}" srcOrd="1" destOrd="0" presId="urn:microsoft.com/office/officeart/2008/layout/LinedList"/>
    <dgm:cxn modelId="{2B9D3AF7-1A4B-447F-AD70-A439E88412AE}" type="presParOf" srcId="{2420FCC5-5306-424C-BE1A-D421754FF934}" destId="{832DA97F-F003-4D38-8321-95E710F23447}" srcOrd="2" destOrd="0" presId="urn:microsoft.com/office/officeart/2008/layout/LinedList"/>
    <dgm:cxn modelId="{2D89CE7D-2E53-4D43-8642-67074647B533}" type="presParOf" srcId="{2420FCC5-5306-424C-BE1A-D421754FF934}" destId="{0D9361E6-B0C4-4F1C-8E95-CF21493F13C5}" srcOrd="3" destOrd="0" presId="urn:microsoft.com/office/officeart/2008/layout/LinedList"/>
    <dgm:cxn modelId="{4A51AB9E-20D8-4963-BA91-14342801FDAB}" type="presParOf" srcId="{0D9361E6-B0C4-4F1C-8E95-CF21493F13C5}" destId="{5A5203AA-947C-45A8-A1B9-8286472D2D5F}" srcOrd="0" destOrd="0" presId="urn:microsoft.com/office/officeart/2008/layout/LinedList"/>
    <dgm:cxn modelId="{92FE942E-30CE-4C6E-BA53-71E95DD4EF08}" type="presParOf" srcId="{0D9361E6-B0C4-4F1C-8E95-CF21493F13C5}" destId="{31750140-31C2-4DE0-BC4D-CA421246E4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9BB69-673D-4E5A-B71D-1BE0837455A9}" type="doc">
      <dgm:prSet loTypeId="urn:microsoft.com/office/officeart/2005/8/layout/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137F297-9265-4AC8-A91F-71812C88163A}">
      <dgm:prSet/>
      <dgm:spPr/>
      <dgm:t>
        <a:bodyPr/>
        <a:lstStyle/>
        <a:p>
          <a:r>
            <a:rPr lang="en-GB" dirty="0"/>
            <a:t>Email to a safe email address</a:t>
          </a:r>
          <a:endParaRPr lang="en-US" dirty="0"/>
        </a:p>
      </dgm:t>
    </dgm:pt>
    <dgm:pt modelId="{616D7D1C-E708-4A32-B174-1F47A3CB6263}" type="parTrans" cxnId="{E8DAC539-0A55-4537-B394-0A5E514E417C}">
      <dgm:prSet/>
      <dgm:spPr/>
      <dgm:t>
        <a:bodyPr/>
        <a:lstStyle/>
        <a:p>
          <a:endParaRPr lang="en-US"/>
        </a:p>
      </dgm:t>
    </dgm:pt>
    <dgm:pt modelId="{3230510E-5B8E-41A0-BAF1-95FDED30AD3A}" type="sibTrans" cxnId="{E8DAC539-0A55-4537-B394-0A5E514E417C}">
      <dgm:prSet/>
      <dgm:spPr/>
      <dgm:t>
        <a:bodyPr/>
        <a:lstStyle/>
        <a:p>
          <a:endParaRPr lang="en-US"/>
        </a:p>
      </dgm:t>
    </dgm:pt>
    <dgm:pt modelId="{81411619-A252-4926-B5ED-90C79A8007FC}">
      <dgm:prSet/>
      <dgm:spPr/>
      <dgm:t>
        <a:bodyPr/>
        <a:lstStyle/>
        <a:p>
          <a:r>
            <a:rPr lang="en-GB" dirty="0"/>
            <a:t>Online referral form</a:t>
          </a:r>
          <a:endParaRPr lang="en-US" dirty="0"/>
        </a:p>
      </dgm:t>
    </dgm:pt>
    <dgm:pt modelId="{6ED1C5B6-1484-43D6-9FB2-BD021DDEFD32}" type="parTrans" cxnId="{F4594BA0-0A75-42B7-BE85-6F198FDB447B}">
      <dgm:prSet/>
      <dgm:spPr/>
      <dgm:t>
        <a:bodyPr/>
        <a:lstStyle/>
        <a:p>
          <a:endParaRPr lang="en-US"/>
        </a:p>
      </dgm:t>
    </dgm:pt>
    <dgm:pt modelId="{5AB943C9-BE3E-4AD2-8EA0-C3CB54033BE7}" type="sibTrans" cxnId="{F4594BA0-0A75-42B7-BE85-6F198FDB447B}">
      <dgm:prSet/>
      <dgm:spPr/>
      <dgm:t>
        <a:bodyPr/>
        <a:lstStyle/>
        <a:p>
          <a:endParaRPr lang="en-US"/>
        </a:p>
      </dgm:t>
    </dgm:pt>
    <dgm:pt modelId="{39D98E33-4AEE-4874-945E-2021774BD421}">
      <dgm:prSet/>
      <dgm:spPr/>
      <dgm:t>
        <a:bodyPr/>
        <a:lstStyle/>
        <a:p>
          <a:r>
            <a:rPr lang="en-GB" dirty="0"/>
            <a:t>Telephone</a:t>
          </a:r>
          <a:endParaRPr lang="en-US" dirty="0"/>
        </a:p>
      </dgm:t>
    </dgm:pt>
    <dgm:pt modelId="{517B3B9A-5EEE-415C-BAA6-8A2A343261C2}" type="parTrans" cxnId="{91DCFEFA-55E5-40B2-9648-8399A46D005B}">
      <dgm:prSet/>
      <dgm:spPr/>
      <dgm:t>
        <a:bodyPr/>
        <a:lstStyle/>
        <a:p>
          <a:endParaRPr lang="en-US"/>
        </a:p>
      </dgm:t>
    </dgm:pt>
    <dgm:pt modelId="{D781568E-D2B4-49D1-AB60-CEDD6970C338}" type="sibTrans" cxnId="{91DCFEFA-55E5-40B2-9648-8399A46D005B}">
      <dgm:prSet/>
      <dgm:spPr/>
      <dgm:t>
        <a:bodyPr/>
        <a:lstStyle/>
        <a:p>
          <a:endParaRPr lang="en-US"/>
        </a:p>
      </dgm:t>
    </dgm:pt>
    <dgm:pt modelId="{6CD48480-5226-4CA2-AF8B-07ED94E7ED4F}">
      <dgm:prSet/>
      <dgm:spPr/>
      <dgm:t>
        <a:bodyPr/>
        <a:lstStyle/>
        <a:p>
          <a:r>
            <a:rPr lang="en-GB" dirty="0"/>
            <a:t>In West Lothian: FORT system </a:t>
          </a:r>
          <a:endParaRPr lang="en-US" dirty="0"/>
        </a:p>
      </dgm:t>
    </dgm:pt>
    <dgm:pt modelId="{6D97DEC6-99D7-4FD3-AD9A-15FB6EC324CB}" type="parTrans" cxnId="{E8F82E20-10FE-4988-BB8E-5EAE09A06FFA}">
      <dgm:prSet/>
      <dgm:spPr/>
      <dgm:t>
        <a:bodyPr/>
        <a:lstStyle/>
        <a:p>
          <a:endParaRPr lang="en-US"/>
        </a:p>
      </dgm:t>
    </dgm:pt>
    <dgm:pt modelId="{C1211075-26FF-4454-9A0E-6080FF133870}" type="sibTrans" cxnId="{E8F82E20-10FE-4988-BB8E-5EAE09A06FFA}">
      <dgm:prSet/>
      <dgm:spPr/>
      <dgm:t>
        <a:bodyPr/>
        <a:lstStyle/>
        <a:p>
          <a:endParaRPr lang="en-US"/>
        </a:p>
      </dgm:t>
    </dgm:pt>
    <dgm:pt modelId="{483A0C04-084B-4846-B0E1-4CF7F287409C}" type="pres">
      <dgm:prSet presAssocID="{9189BB69-673D-4E5A-B71D-1BE0837455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BBDFF40-F1EB-42F2-9A96-BB13C5688766}" type="pres">
      <dgm:prSet presAssocID="{1137F297-9265-4AC8-A91F-71812C88163A}" presName="parentLin" presStyleCnt="0"/>
      <dgm:spPr/>
    </dgm:pt>
    <dgm:pt modelId="{E268097D-59E4-4DBB-9F31-8C113C2BF1C2}" type="pres">
      <dgm:prSet presAssocID="{1137F297-9265-4AC8-A91F-71812C88163A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30558FB5-1827-4DED-8CAF-94C95BAD583F}" type="pres">
      <dgm:prSet presAssocID="{1137F297-9265-4AC8-A91F-71812C88163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EBD2E8-53C4-4067-AC17-310143C96412}" type="pres">
      <dgm:prSet presAssocID="{1137F297-9265-4AC8-A91F-71812C88163A}" presName="negativeSpace" presStyleCnt="0"/>
      <dgm:spPr/>
    </dgm:pt>
    <dgm:pt modelId="{21D58F65-0F38-49B0-9604-5090BF94DF89}" type="pres">
      <dgm:prSet presAssocID="{1137F297-9265-4AC8-A91F-71812C88163A}" presName="childText" presStyleLbl="conFgAcc1" presStyleIdx="0" presStyleCnt="4">
        <dgm:presLayoutVars>
          <dgm:bulletEnabled val="1"/>
        </dgm:presLayoutVars>
      </dgm:prSet>
      <dgm:spPr/>
    </dgm:pt>
    <dgm:pt modelId="{739BC1F4-4FA9-4774-B9B2-6643C1E6057A}" type="pres">
      <dgm:prSet presAssocID="{3230510E-5B8E-41A0-BAF1-95FDED30AD3A}" presName="spaceBetweenRectangles" presStyleCnt="0"/>
      <dgm:spPr/>
    </dgm:pt>
    <dgm:pt modelId="{2258240D-9D21-4697-93FC-10F976FF3843}" type="pres">
      <dgm:prSet presAssocID="{81411619-A252-4926-B5ED-90C79A8007FC}" presName="parentLin" presStyleCnt="0"/>
      <dgm:spPr/>
    </dgm:pt>
    <dgm:pt modelId="{D56CAA51-D7DE-461A-8C59-46DAA4F3E479}" type="pres">
      <dgm:prSet presAssocID="{81411619-A252-4926-B5ED-90C79A8007FC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10E0E119-5D0E-4315-9B11-4B381D4D5EAA}" type="pres">
      <dgm:prSet presAssocID="{81411619-A252-4926-B5ED-90C79A8007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D41F1-D249-4563-BAE0-D3B8E1966AEB}" type="pres">
      <dgm:prSet presAssocID="{81411619-A252-4926-B5ED-90C79A8007FC}" presName="negativeSpace" presStyleCnt="0"/>
      <dgm:spPr/>
    </dgm:pt>
    <dgm:pt modelId="{A908815E-1032-4118-B939-3ACEA7D86D79}" type="pres">
      <dgm:prSet presAssocID="{81411619-A252-4926-B5ED-90C79A8007FC}" presName="childText" presStyleLbl="conFgAcc1" presStyleIdx="1" presStyleCnt="4">
        <dgm:presLayoutVars>
          <dgm:bulletEnabled val="1"/>
        </dgm:presLayoutVars>
      </dgm:prSet>
      <dgm:spPr/>
    </dgm:pt>
    <dgm:pt modelId="{5B641CD4-5DA8-4BF7-B4F9-9F4DC09809D1}" type="pres">
      <dgm:prSet presAssocID="{5AB943C9-BE3E-4AD2-8EA0-C3CB54033BE7}" presName="spaceBetweenRectangles" presStyleCnt="0"/>
      <dgm:spPr/>
    </dgm:pt>
    <dgm:pt modelId="{ECFD49A5-20B2-4DE6-8BA9-109B3896D654}" type="pres">
      <dgm:prSet presAssocID="{39D98E33-4AEE-4874-945E-2021774BD421}" presName="parentLin" presStyleCnt="0"/>
      <dgm:spPr/>
    </dgm:pt>
    <dgm:pt modelId="{0AC98332-1B28-422E-8139-C0F407D9266F}" type="pres">
      <dgm:prSet presAssocID="{39D98E33-4AEE-4874-945E-2021774BD421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DCDD8314-1150-4D02-841B-A83D240B830F}" type="pres">
      <dgm:prSet presAssocID="{39D98E33-4AEE-4874-945E-2021774BD4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A0AD61-5783-45CF-9CBB-332EAF1899C2}" type="pres">
      <dgm:prSet presAssocID="{39D98E33-4AEE-4874-945E-2021774BD421}" presName="negativeSpace" presStyleCnt="0"/>
      <dgm:spPr/>
    </dgm:pt>
    <dgm:pt modelId="{1FAB0B78-1A2F-4A8A-AD87-76B1B97C638F}" type="pres">
      <dgm:prSet presAssocID="{39D98E33-4AEE-4874-945E-2021774BD421}" presName="childText" presStyleLbl="conFgAcc1" presStyleIdx="2" presStyleCnt="4">
        <dgm:presLayoutVars>
          <dgm:bulletEnabled val="1"/>
        </dgm:presLayoutVars>
      </dgm:prSet>
      <dgm:spPr/>
    </dgm:pt>
    <dgm:pt modelId="{FF9FF9B4-9D64-4CB9-A00A-4E5DA28E0D59}" type="pres">
      <dgm:prSet presAssocID="{D781568E-D2B4-49D1-AB60-CEDD6970C338}" presName="spaceBetweenRectangles" presStyleCnt="0"/>
      <dgm:spPr/>
    </dgm:pt>
    <dgm:pt modelId="{43A273DB-AFF8-42CE-B649-319CA96FC64F}" type="pres">
      <dgm:prSet presAssocID="{6CD48480-5226-4CA2-AF8B-07ED94E7ED4F}" presName="parentLin" presStyleCnt="0"/>
      <dgm:spPr/>
    </dgm:pt>
    <dgm:pt modelId="{5EAB87C8-58BC-4CDB-AB9B-B4C35BC2D75C}" type="pres">
      <dgm:prSet presAssocID="{6CD48480-5226-4CA2-AF8B-07ED94E7ED4F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84A98E99-A13C-4AD9-B25C-CF4678DDFF51}" type="pres">
      <dgm:prSet presAssocID="{6CD48480-5226-4CA2-AF8B-07ED94E7ED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D1969-3AAF-44B5-A150-DDBF4B472E1C}" type="pres">
      <dgm:prSet presAssocID="{6CD48480-5226-4CA2-AF8B-07ED94E7ED4F}" presName="negativeSpace" presStyleCnt="0"/>
      <dgm:spPr/>
    </dgm:pt>
    <dgm:pt modelId="{4BE09AF0-042C-41E7-815D-7ED073CC1ABA}" type="pres">
      <dgm:prSet presAssocID="{6CD48480-5226-4CA2-AF8B-07ED94E7ED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5CAF72-D42D-4B88-9AD1-0D30E2D469AB}" type="presOf" srcId="{81411619-A252-4926-B5ED-90C79A8007FC}" destId="{D56CAA51-D7DE-461A-8C59-46DAA4F3E479}" srcOrd="0" destOrd="0" presId="urn:microsoft.com/office/officeart/2005/8/layout/list1"/>
    <dgm:cxn modelId="{91DCFEFA-55E5-40B2-9648-8399A46D005B}" srcId="{9189BB69-673D-4E5A-B71D-1BE0837455A9}" destId="{39D98E33-4AEE-4874-945E-2021774BD421}" srcOrd="2" destOrd="0" parTransId="{517B3B9A-5EEE-415C-BAA6-8A2A343261C2}" sibTransId="{D781568E-D2B4-49D1-AB60-CEDD6970C338}"/>
    <dgm:cxn modelId="{D3E43738-302D-40E2-8535-7E8C9F6FA4E5}" type="presOf" srcId="{39D98E33-4AEE-4874-945E-2021774BD421}" destId="{0AC98332-1B28-422E-8139-C0F407D9266F}" srcOrd="0" destOrd="0" presId="urn:microsoft.com/office/officeart/2005/8/layout/list1"/>
    <dgm:cxn modelId="{18618364-9234-4365-AAA6-021DC65EA968}" type="presOf" srcId="{9189BB69-673D-4E5A-B71D-1BE0837455A9}" destId="{483A0C04-084B-4846-B0E1-4CF7F287409C}" srcOrd="0" destOrd="0" presId="urn:microsoft.com/office/officeart/2005/8/layout/list1"/>
    <dgm:cxn modelId="{116A9173-9B28-43E4-A002-FF175649B59B}" type="presOf" srcId="{39D98E33-4AEE-4874-945E-2021774BD421}" destId="{DCDD8314-1150-4D02-841B-A83D240B830F}" srcOrd="1" destOrd="0" presId="urn:microsoft.com/office/officeart/2005/8/layout/list1"/>
    <dgm:cxn modelId="{E8F82E20-10FE-4988-BB8E-5EAE09A06FFA}" srcId="{9189BB69-673D-4E5A-B71D-1BE0837455A9}" destId="{6CD48480-5226-4CA2-AF8B-07ED94E7ED4F}" srcOrd="3" destOrd="0" parTransId="{6D97DEC6-99D7-4FD3-AD9A-15FB6EC324CB}" sibTransId="{C1211075-26FF-4454-9A0E-6080FF133870}"/>
    <dgm:cxn modelId="{F4594BA0-0A75-42B7-BE85-6F198FDB447B}" srcId="{9189BB69-673D-4E5A-B71D-1BE0837455A9}" destId="{81411619-A252-4926-B5ED-90C79A8007FC}" srcOrd="1" destOrd="0" parTransId="{6ED1C5B6-1484-43D6-9FB2-BD021DDEFD32}" sibTransId="{5AB943C9-BE3E-4AD2-8EA0-C3CB54033BE7}"/>
    <dgm:cxn modelId="{979130AC-41D3-49E3-BCF3-939C86E4B324}" type="presOf" srcId="{1137F297-9265-4AC8-A91F-71812C88163A}" destId="{30558FB5-1827-4DED-8CAF-94C95BAD583F}" srcOrd="1" destOrd="0" presId="urn:microsoft.com/office/officeart/2005/8/layout/list1"/>
    <dgm:cxn modelId="{D30D10E3-26F3-41D8-A5A0-32A31340079C}" type="presOf" srcId="{6CD48480-5226-4CA2-AF8B-07ED94E7ED4F}" destId="{5EAB87C8-58BC-4CDB-AB9B-B4C35BC2D75C}" srcOrd="0" destOrd="0" presId="urn:microsoft.com/office/officeart/2005/8/layout/list1"/>
    <dgm:cxn modelId="{7A7003CD-5C86-4840-A386-00E0CC932AB5}" type="presOf" srcId="{1137F297-9265-4AC8-A91F-71812C88163A}" destId="{E268097D-59E4-4DBB-9F31-8C113C2BF1C2}" srcOrd="0" destOrd="0" presId="urn:microsoft.com/office/officeart/2005/8/layout/list1"/>
    <dgm:cxn modelId="{0D2DD02B-7007-4C09-88AE-B42680053A6C}" type="presOf" srcId="{81411619-A252-4926-B5ED-90C79A8007FC}" destId="{10E0E119-5D0E-4315-9B11-4B381D4D5EAA}" srcOrd="1" destOrd="0" presId="urn:microsoft.com/office/officeart/2005/8/layout/list1"/>
    <dgm:cxn modelId="{E8DAC539-0A55-4537-B394-0A5E514E417C}" srcId="{9189BB69-673D-4E5A-B71D-1BE0837455A9}" destId="{1137F297-9265-4AC8-A91F-71812C88163A}" srcOrd="0" destOrd="0" parTransId="{616D7D1C-E708-4A32-B174-1F47A3CB6263}" sibTransId="{3230510E-5B8E-41A0-BAF1-95FDED30AD3A}"/>
    <dgm:cxn modelId="{D87314DA-3AC7-4794-B549-EC300750CD4D}" type="presOf" srcId="{6CD48480-5226-4CA2-AF8B-07ED94E7ED4F}" destId="{84A98E99-A13C-4AD9-B25C-CF4678DDFF51}" srcOrd="1" destOrd="0" presId="urn:microsoft.com/office/officeart/2005/8/layout/list1"/>
    <dgm:cxn modelId="{CEDBBC90-CE7C-43BA-9437-9C9350D8796E}" type="presParOf" srcId="{483A0C04-084B-4846-B0E1-4CF7F287409C}" destId="{3BBDFF40-F1EB-42F2-9A96-BB13C5688766}" srcOrd="0" destOrd="0" presId="urn:microsoft.com/office/officeart/2005/8/layout/list1"/>
    <dgm:cxn modelId="{9A64A226-3FE2-47E3-B770-0C5F445A336F}" type="presParOf" srcId="{3BBDFF40-F1EB-42F2-9A96-BB13C5688766}" destId="{E268097D-59E4-4DBB-9F31-8C113C2BF1C2}" srcOrd="0" destOrd="0" presId="urn:microsoft.com/office/officeart/2005/8/layout/list1"/>
    <dgm:cxn modelId="{6508236E-0CEC-4D26-93B7-36D5D310822A}" type="presParOf" srcId="{3BBDFF40-F1EB-42F2-9A96-BB13C5688766}" destId="{30558FB5-1827-4DED-8CAF-94C95BAD583F}" srcOrd="1" destOrd="0" presId="urn:microsoft.com/office/officeart/2005/8/layout/list1"/>
    <dgm:cxn modelId="{FFFFD9D0-26B5-47C7-A0E5-11D45FB11105}" type="presParOf" srcId="{483A0C04-084B-4846-B0E1-4CF7F287409C}" destId="{20EBD2E8-53C4-4067-AC17-310143C96412}" srcOrd="1" destOrd="0" presId="urn:microsoft.com/office/officeart/2005/8/layout/list1"/>
    <dgm:cxn modelId="{44C6A52D-07F5-4A85-9CC1-7B1B75B1C166}" type="presParOf" srcId="{483A0C04-084B-4846-B0E1-4CF7F287409C}" destId="{21D58F65-0F38-49B0-9604-5090BF94DF89}" srcOrd="2" destOrd="0" presId="urn:microsoft.com/office/officeart/2005/8/layout/list1"/>
    <dgm:cxn modelId="{EC8A4402-29A9-44FC-A843-C0E29C99290B}" type="presParOf" srcId="{483A0C04-084B-4846-B0E1-4CF7F287409C}" destId="{739BC1F4-4FA9-4774-B9B2-6643C1E6057A}" srcOrd="3" destOrd="0" presId="urn:microsoft.com/office/officeart/2005/8/layout/list1"/>
    <dgm:cxn modelId="{5B562FA8-E16C-44B2-B9FE-88290E1BDE6C}" type="presParOf" srcId="{483A0C04-084B-4846-B0E1-4CF7F287409C}" destId="{2258240D-9D21-4697-93FC-10F976FF3843}" srcOrd="4" destOrd="0" presId="urn:microsoft.com/office/officeart/2005/8/layout/list1"/>
    <dgm:cxn modelId="{FF162417-0D3E-416C-8B7E-0FE4D9B8D58E}" type="presParOf" srcId="{2258240D-9D21-4697-93FC-10F976FF3843}" destId="{D56CAA51-D7DE-461A-8C59-46DAA4F3E479}" srcOrd="0" destOrd="0" presId="urn:microsoft.com/office/officeart/2005/8/layout/list1"/>
    <dgm:cxn modelId="{EEA0B689-1F95-4F1E-93E0-4A66757A5082}" type="presParOf" srcId="{2258240D-9D21-4697-93FC-10F976FF3843}" destId="{10E0E119-5D0E-4315-9B11-4B381D4D5EAA}" srcOrd="1" destOrd="0" presId="urn:microsoft.com/office/officeart/2005/8/layout/list1"/>
    <dgm:cxn modelId="{C211EAF5-3FE9-437E-9F39-8DB5172DF38F}" type="presParOf" srcId="{483A0C04-084B-4846-B0E1-4CF7F287409C}" destId="{587D41F1-D249-4563-BAE0-D3B8E1966AEB}" srcOrd="5" destOrd="0" presId="urn:microsoft.com/office/officeart/2005/8/layout/list1"/>
    <dgm:cxn modelId="{651F70E9-0CEE-4FAB-80D5-9311FC5F1C10}" type="presParOf" srcId="{483A0C04-084B-4846-B0E1-4CF7F287409C}" destId="{A908815E-1032-4118-B939-3ACEA7D86D79}" srcOrd="6" destOrd="0" presId="urn:microsoft.com/office/officeart/2005/8/layout/list1"/>
    <dgm:cxn modelId="{CC928B4D-CB02-4D3D-9F68-7DF389B7A379}" type="presParOf" srcId="{483A0C04-084B-4846-B0E1-4CF7F287409C}" destId="{5B641CD4-5DA8-4BF7-B4F9-9F4DC09809D1}" srcOrd="7" destOrd="0" presId="urn:microsoft.com/office/officeart/2005/8/layout/list1"/>
    <dgm:cxn modelId="{199E69BD-496A-4390-B11E-E69EFE7C5DF0}" type="presParOf" srcId="{483A0C04-084B-4846-B0E1-4CF7F287409C}" destId="{ECFD49A5-20B2-4DE6-8BA9-109B3896D654}" srcOrd="8" destOrd="0" presId="urn:microsoft.com/office/officeart/2005/8/layout/list1"/>
    <dgm:cxn modelId="{2D12AB3B-FF2D-46CD-B9F4-BEF480700742}" type="presParOf" srcId="{ECFD49A5-20B2-4DE6-8BA9-109B3896D654}" destId="{0AC98332-1B28-422E-8139-C0F407D9266F}" srcOrd="0" destOrd="0" presId="urn:microsoft.com/office/officeart/2005/8/layout/list1"/>
    <dgm:cxn modelId="{07A39C78-A6C1-44B2-AD66-64C5329917B4}" type="presParOf" srcId="{ECFD49A5-20B2-4DE6-8BA9-109B3896D654}" destId="{DCDD8314-1150-4D02-841B-A83D240B830F}" srcOrd="1" destOrd="0" presId="urn:microsoft.com/office/officeart/2005/8/layout/list1"/>
    <dgm:cxn modelId="{4A680A83-669C-4261-A1B7-5C530B3D8861}" type="presParOf" srcId="{483A0C04-084B-4846-B0E1-4CF7F287409C}" destId="{5DA0AD61-5783-45CF-9CBB-332EAF1899C2}" srcOrd="9" destOrd="0" presId="urn:microsoft.com/office/officeart/2005/8/layout/list1"/>
    <dgm:cxn modelId="{74D54DA9-5083-4287-9878-4F3495C10557}" type="presParOf" srcId="{483A0C04-084B-4846-B0E1-4CF7F287409C}" destId="{1FAB0B78-1A2F-4A8A-AD87-76B1B97C638F}" srcOrd="10" destOrd="0" presId="urn:microsoft.com/office/officeart/2005/8/layout/list1"/>
    <dgm:cxn modelId="{B9FC0E86-A265-4114-B5EE-1125B871E686}" type="presParOf" srcId="{483A0C04-084B-4846-B0E1-4CF7F287409C}" destId="{FF9FF9B4-9D64-4CB9-A00A-4E5DA28E0D59}" srcOrd="11" destOrd="0" presId="urn:microsoft.com/office/officeart/2005/8/layout/list1"/>
    <dgm:cxn modelId="{7C4583B7-BCF4-4B76-A551-5D2A34DB4405}" type="presParOf" srcId="{483A0C04-084B-4846-B0E1-4CF7F287409C}" destId="{43A273DB-AFF8-42CE-B649-319CA96FC64F}" srcOrd="12" destOrd="0" presId="urn:microsoft.com/office/officeart/2005/8/layout/list1"/>
    <dgm:cxn modelId="{F5922F5A-B266-4C86-890C-FA16325652DA}" type="presParOf" srcId="{43A273DB-AFF8-42CE-B649-319CA96FC64F}" destId="{5EAB87C8-58BC-4CDB-AB9B-B4C35BC2D75C}" srcOrd="0" destOrd="0" presId="urn:microsoft.com/office/officeart/2005/8/layout/list1"/>
    <dgm:cxn modelId="{088A0228-914E-4A04-AF3B-9988A618C22A}" type="presParOf" srcId="{43A273DB-AFF8-42CE-B649-319CA96FC64F}" destId="{84A98E99-A13C-4AD9-B25C-CF4678DDFF51}" srcOrd="1" destOrd="0" presId="urn:microsoft.com/office/officeart/2005/8/layout/list1"/>
    <dgm:cxn modelId="{1113315C-224C-4669-B435-9A6720883630}" type="presParOf" srcId="{483A0C04-084B-4846-B0E1-4CF7F287409C}" destId="{DEBD1969-3AAF-44B5-A150-DDBF4B472E1C}" srcOrd="13" destOrd="0" presId="urn:microsoft.com/office/officeart/2005/8/layout/list1"/>
    <dgm:cxn modelId="{7C7F2476-3F69-409E-8F4E-40127681CA08}" type="presParOf" srcId="{483A0C04-084B-4846-B0E1-4CF7F287409C}" destId="{4BE09AF0-042C-41E7-815D-7ED073CC1AB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A79A8-985F-4443-8BD2-B3FBED7003C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40EEAC-A70A-4203-B723-CB563074510E}">
      <dgm:prSet/>
      <dgm:spPr/>
      <dgm:t>
        <a:bodyPr/>
        <a:lstStyle/>
        <a:p>
          <a:pPr>
            <a:defRPr b="1"/>
          </a:pPr>
          <a:r>
            <a:rPr lang="en-GB" dirty="0"/>
            <a:t>Best Start Maternity and Neonatal Strategy </a:t>
          </a:r>
          <a:endParaRPr lang="en-US" dirty="0"/>
        </a:p>
      </dgm:t>
    </dgm:pt>
    <dgm:pt modelId="{B5ABCD96-7E5D-44F1-989C-38879125031B}" type="parTrans" cxnId="{7F8A23F0-F1F8-4399-82D8-3311236D6727}">
      <dgm:prSet/>
      <dgm:spPr/>
      <dgm:t>
        <a:bodyPr/>
        <a:lstStyle/>
        <a:p>
          <a:endParaRPr lang="en-US"/>
        </a:p>
      </dgm:t>
    </dgm:pt>
    <dgm:pt modelId="{3F74DF9E-4D24-4488-AD65-896DAA3A7DC2}" type="sibTrans" cxnId="{7F8A23F0-F1F8-4399-82D8-3311236D6727}">
      <dgm:prSet/>
      <dgm:spPr/>
      <dgm:t>
        <a:bodyPr/>
        <a:lstStyle/>
        <a:p>
          <a:endParaRPr lang="en-US"/>
        </a:p>
      </dgm:t>
    </dgm:pt>
    <dgm:pt modelId="{E46CC2B7-2C45-435A-AA62-7B07D29141B5}">
      <dgm:prSet/>
      <dgm:spPr/>
      <dgm:t>
        <a:bodyPr/>
        <a:lstStyle/>
        <a:p>
          <a:r>
            <a:rPr lang="en-GB" dirty="0"/>
            <a:t>All staff in Maternity and Neonatal services should be aware of third sector support operating in their area and have clear guidelines for referral</a:t>
          </a:r>
          <a:endParaRPr lang="en-US" dirty="0"/>
        </a:p>
      </dgm:t>
    </dgm:pt>
    <dgm:pt modelId="{79B84AC7-9469-409C-86DA-22AF80E2F5E6}" type="parTrans" cxnId="{3D4DB974-4A14-4993-8A7F-3FB943349C7E}">
      <dgm:prSet/>
      <dgm:spPr/>
      <dgm:t>
        <a:bodyPr/>
        <a:lstStyle/>
        <a:p>
          <a:endParaRPr lang="en-US"/>
        </a:p>
      </dgm:t>
    </dgm:pt>
    <dgm:pt modelId="{7C051380-2D29-46DE-899D-5875E2700107}" type="sibTrans" cxnId="{3D4DB974-4A14-4993-8A7F-3FB943349C7E}">
      <dgm:prSet/>
      <dgm:spPr/>
      <dgm:t>
        <a:bodyPr/>
        <a:lstStyle/>
        <a:p>
          <a:endParaRPr lang="en-US"/>
        </a:p>
      </dgm:t>
    </dgm:pt>
    <dgm:pt modelId="{1CE87665-B654-4B1F-A238-996569657F0A}">
      <dgm:prSet/>
      <dgm:spPr/>
      <dgm:t>
        <a:bodyPr/>
        <a:lstStyle/>
        <a:p>
          <a:pPr>
            <a:defRPr b="1"/>
          </a:pPr>
          <a:r>
            <a:rPr lang="en-GB" dirty="0"/>
            <a:t>Health Needs Assessment by Public Health</a:t>
          </a:r>
          <a:endParaRPr lang="en-US" dirty="0"/>
        </a:p>
      </dgm:t>
    </dgm:pt>
    <dgm:pt modelId="{2E610758-EFE3-41A4-A7AB-DE428602D422}" type="parTrans" cxnId="{59251B45-F2EE-45A6-B3D2-07F405DAC74D}">
      <dgm:prSet/>
      <dgm:spPr/>
      <dgm:t>
        <a:bodyPr/>
        <a:lstStyle/>
        <a:p>
          <a:endParaRPr lang="en-US"/>
        </a:p>
      </dgm:t>
    </dgm:pt>
    <dgm:pt modelId="{203C787F-3DC0-42BE-947B-2C1DC7362529}" type="sibTrans" cxnId="{59251B45-F2EE-45A6-B3D2-07F405DAC74D}">
      <dgm:prSet/>
      <dgm:spPr/>
      <dgm:t>
        <a:bodyPr/>
        <a:lstStyle/>
        <a:p>
          <a:endParaRPr lang="en-US"/>
        </a:p>
      </dgm:t>
    </dgm:pt>
    <dgm:pt modelId="{8C63EDB4-1A6E-459D-8AB0-40AE496A02B8}">
      <dgm:prSet/>
      <dgm:spPr/>
      <dgm:t>
        <a:bodyPr/>
        <a:lstStyle/>
        <a:p>
          <a:r>
            <a:rPr lang="en-GB" dirty="0"/>
            <a:t>Increase collaboration between Maternity Services and Third Sector</a:t>
          </a:r>
          <a:endParaRPr lang="en-US" dirty="0"/>
        </a:p>
      </dgm:t>
    </dgm:pt>
    <dgm:pt modelId="{96A2D3A7-7307-4ACF-BECA-270F78498C6F}" type="parTrans" cxnId="{BB394A91-FD38-4740-9E99-BE8F8A66F364}">
      <dgm:prSet/>
      <dgm:spPr/>
      <dgm:t>
        <a:bodyPr/>
        <a:lstStyle/>
        <a:p>
          <a:endParaRPr lang="en-US"/>
        </a:p>
      </dgm:t>
    </dgm:pt>
    <dgm:pt modelId="{EE1B32C1-6560-4B7D-9506-B1D1556114C7}" type="sibTrans" cxnId="{BB394A91-FD38-4740-9E99-BE8F8A66F364}">
      <dgm:prSet/>
      <dgm:spPr/>
      <dgm:t>
        <a:bodyPr/>
        <a:lstStyle/>
        <a:p>
          <a:endParaRPr lang="en-US"/>
        </a:p>
      </dgm:t>
    </dgm:pt>
    <dgm:pt modelId="{BE122B59-4024-4C39-B4E9-45D53AEAF1BA}" type="pres">
      <dgm:prSet presAssocID="{E36A79A8-985F-4443-8BD2-B3FBED7003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24A74A-3505-43D9-AA88-2E4B232DD1ED}" type="pres">
      <dgm:prSet presAssocID="{1140EEAC-A70A-4203-B723-CB563074510E}" presName="composite" presStyleCnt="0"/>
      <dgm:spPr/>
    </dgm:pt>
    <dgm:pt modelId="{1B80C33D-8D3F-4FC3-95E4-E70902FA0D8F}" type="pres">
      <dgm:prSet presAssocID="{1140EEAC-A70A-4203-B723-CB56307451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1D3C3-DFBF-48BB-B872-51A4B22890EA}" type="pres">
      <dgm:prSet presAssocID="{1140EEAC-A70A-4203-B723-CB563074510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373AED-5B05-4C56-9FF8-89436F55E7C5}" type="pres">
      <dgm:prSet presAssocID="{3F74DF9E-4D24-4488-AD65-896DAA3A7DC2}" presName="space" presStyleCnt="0"/>
      <dgm:spPr/>
    </dgm:pt>
    <dgm:pt modelId="{3B6A1F9E-D760-4D2F-A81B-24041DF9A1E0}" type="pres">
      <dgm:prSet presAssocID="{1CE87665-B654-4B1F-A238-996569657F0A}" presName="composite" presStyleCnt="0"/>
      <dgm:spPr/>
    </dgm:pt>
    <dgm:pt modelId="{3DC17970-AA43-429D-BFD4-B10470BA6557}" type="pres">
      <dgm:prSet presAssocID="{1CE87665-B654-4B1F-A238-996569657F0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5142A6-EDD8-4E4B-95A5-2AE2842302B0}" type="pres">
      <dgm:prSet presAssocID="{1CE87665-B654-4B1F-A238-996569657F0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FC1D80-9BB6-4E3B-812A-AEDFAA395629}" type="presOf" srcId="{1CE87665-B654-4B1F-A238-996569657F0A}" destId="{3DC17970-AA43-429D-BFD4-B10470BA6557}" srcOrd="0" destOrd="0" presId="urn:microsoft.com/office/officeart/2005/8/layout/hList1"/>
    <dgm:cxn modelId="{7F8A23F0-F1F8-4399-82D8-3311236D6727}" srcId="{E36A79A8-985F-4443-8BD2-B3FBED7003C8}" destId="{1140EEAC-A70A-4203-B723-CB563074510E}" srcOrd="0" destOrd="0" parTransId="{B5ABCD96-7E5D-44F1-989C-38879125031B}" sibTransId="{3F74DF9E-4D24-4488-AD65-896DAA3A7DC2}"/>
    <dgm:cxn modelId="{F64F8F70-6937-434A-B31F-563796EE866E}" type="presOf" srcId="{8C63EDB4-1A6E-459D-8AB0-40AE496A02B8}" destId="{815142A6-EDD8-4E4B-95A5-2AE2842302B0}" srcOrd="0" destOrd="0" presId="urn:microsoft.com/office/officeart/2005/8/layout/hList1"/>
    <dgm:cxn modelId="{59251B45-F2EE-45A6-B3D2-07F405DAC74D}" srcId="{E36A79A8-985F-4443-8BD2-B3FBED7003C8}" destId="{1CE87665-B654-4B1F-A238-996569657F0A}" srcOrd="1" destOrd="0" parTransId="{2E610758-EFE3-41A4-A7AB-DE428602D422}" sibTransId="{203C787F-3DC0-42BE-947B-2C1DC7362529}"/>
    <dgm:cxn modelId="{AD101F5F-71D0-4A8A-B8F2-0CC1F7B51F1F}" type="presOf" srcId="{1140EEAC-A70A-4203-B723-CB563074510E}" destId="{1B80C33D-8D3F-4FC3-95E4-E70902FA0D8F}" srcOrd="0" destOrd="0" presId="urn:microsoft.com/office/officeart/2005/8/layout/hList1"/>
    <dgm:cxn modelId="{FEA2EEBB-9B26-48BA-9F39-04A7C226B774}" type="presOf" srcId="{E36A79A8-985F-4443-8BD2-B3FBED7003C8}" destId="{BE122B59-4024-4C39-B4E9-45D53AEAF1BA}" srcOrd="0" destOrd="0" presId="urn:microsoft.com/office/officeart/2005/8/layout/hList1"/>
    <dgm:cxn modelId="{BB394A91-FD38-4740-9E99-BE8F8A66F364}" srcId="{1CE87665-B654-4B1F-A238-996569657F0A}" destId="{8C63EDB4-1A6E-459D-8AB0-40AE496A02B8}" srcOrd="0" destOrd="0" parTransId="{96A2D3A7-7307-4ACF-BECA-270F78498C6F}" sibTransId="{EE1B32C1-6560-4B7D-9506-B1D1556114C7}"/>
    <dgm:cxn modelId="{3D4DB974-4A14-4993-8A7F-3FB943349C7E}" srcId="{1140EEAC-A70A-4203-B723-CB563074510E}" destId="{E46CC2B7-2C45-435A-AA62-7B07D29141B5}" srcOrd="0" destOrd="0" parTransId="{79B84AC7-9469-409C-86DA-22AF80E2F5E6}" sibTransId="{7C051380-2D29-46DE-899D-5875E2700107}"/>
    <dgm:cxn modelId="{BDA34FB8-A70C-44F3-8097-5201F05D5AA9}" type="presOf" srcId="{E46CC2B7-2C45-435A-AA62-7B07D29141B5}" destId="{46A1D3C3-DFBF-48BB-B872-51A4B22890EA}" srcOrd="0" destOrd="0" presId="urn:microsoft.com/office/officeart/2005/8/layout/hList1"/>
    <dgm:cxn modelId="{4CA9E806-EA2A-4A28-B693-84222EF371B5}" type="presParOf" srcId="{BE122B59-4024-4C39-B4E9-45D53AEAF1BA}" destId="{2424A74A-3505-43D9-AA88-2E4B232DD1ED}" srcOrd="0" destOrd="0" presId="urn:microsoft.com/office/officeart/2005/8/layout/hList1"/>
    <dgm:cxn modelId="{B3DFDE38-C92F-4842-BAB2-F72073C5C391}" type="presParOf" srcId="{2424A74A-3505-43D9-AA88-2E4B232DD1ED}" destId="{1B80C33D-8D3F-4FC3-95E4-E70902FA0D8F}" srcOrd="0" destOrd="0" presId="urn:microsoft.com/office/officeart/2005/8/layout/hList1"/>
    <dgm:cxn modelId="{4EB99A29-E32F-46DF-BF4F-A5E91649C8F7}" type="presParOf" srcId="{2424A74A-3505-43D9-AA88-2E4B232DD1ED}" destId="{46A1D3C3-DFBF-48BB-B872-51A4B22890EA}" srcOrd="1" destOrd="0" presId="urn:microsoft.com/office/officeart/2005/8/layout/hList1"/>
    <dgm:cxn modelId="{40E0B91D-5259-4BDD-BDB7-BF729E9D65E6}" type="presParOf" srcId="{BE122B59-4024-4C39-B4E9-45D53AEAF1BA}" destId="{FD373AED-5B05-4C56-9FF8-89436F55E7C5}" srcOrd="1" destOrd="0" presId="urn:microsoft.com/office/officeart/2005/8/layout/hList1"/>
    <dgm:cxn modelId="{7D6124B5-ED3D-4D7A-BD87-6A0D6B5CAC4C}" type="presParOf" srcId="{BE122B59-4024-4C39-B4E9-45D53AEAF1BA}" destId="{3B6A1F9E-D760-4D2F-A81B-24041DF9A1E0}" srcOrd="2" destOrd="0" presId="urn:microsoft.com/office/officeart/2005/8/layout/hList1"/>
    <dgm:cxn modelId="{99F476D4-5803-4C5F-8103-B03735B4310A}" type="presParOf" srcId="{3B6A1F9E-D760-4D2F-A81B-24041DF9A1E0}" destId="{3DC17970-AA43-429D-BFD4-B10470BA6557}" srcOrd="0" destOrd="0" presId="urn:microsoft.com/office/officeart/2005/8/layout/hList1"/>
    <dgm:cxn modelId="{851DB98E-E59C-469D-AEC6-99DE820FC561}" type="presParOf" srcId="{3B6A1F9E-D760-4D2F-A81B-24041DF9A1E0}" destId="{815142A6-EDD8-4E4B-95A5-2AE2842302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AEDA9-A989-4D76-A164-5B0C3E1A02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625B2B-3092-4A85-881C-B690733AAEC2}">
      <dgm:prSet/>
      <dgm:spPr/>
      <dgm:t>
        <a:bodyPr/>
        <a:lstStyle/>
        <a:p>
          <a:r>
            <a:rPr lang="en-GB"/>
            <a:t>Data Sharing Agreements (DSAs)</a:t>
          </a:r>
          <a:endParaRPr lang="en-US"/>
        </a:p>
      </dgm:t>
    </dgm:pt>
    <dgm:pt modelId="{07A65D7D-6F65-4AA2-AA22-A6D697C40469}" type="parTrans" cxnId="{7FA40528-D85B-4D50-B568-9CC720CA2281}">
      <dgm:prSet/>
      <dgm:spPr/>
      <dgm:t>
        <a:bodyPr/>
        <a:lstStyle/>
        <a:p>
          <a:endParaRPr lang="en-US"/>
        </a:p>
      </dgm:t>
    </dgm:pt>
    <dgm:pt modelId="{44810F5E-8359-4C8C-8CB0-F5ED1E2406D6}" type="sibTrans" cxnId="{7FA40528-D85B-4D50-B568-9CC720CA2281}">
      <dgm:prSet/>
      <dgm:spPr/>
      <dgm:t>
        <a:bodyPr/>
        <a:lstStyle/>
        <a:p>
          <a:endParaRPr lang="en-US"/>
        </a:p>
      </dgm:t>
    </dgm:pt>
    <dgm:pt modelId="{C4BB66DB-45A6-4328-A1F1-6CCBC5323E96}">
      <dgm:prSet/>
      <dgm:spPr/>
      <dgm:t>
        <a:bodyPr/>
        <a:lstStyle/>
        <a:p>
          <a:r>
            <a:rPr lang="en-GB"/>
            <a:t>Data Protection Impact Assessments (DPIAs)</a:t>
          </a:r>
          <a:endParaRPr lang="en-US"/>
        </a:p>
      </dgm:t>
    </dgm:pt>
    <dgm:pt modelId="{0280993D-90EA-4625-8C6B-985CC7531A82}" type="parTrans" cxnId="{AC6001FA-6965-46C1-92F4-53F45273856C}">
      <dgm:prSet/>
      <dgm:spPr/>
      <dgm:t>
        <a:bodyPr/>
        <a:lstStyle/>
        <a:p>
          <a:endParaRPr lang="en-US"/>
        </a:p>
      </dgm:t>
    </dgm:pt>
    <dgm:pt modelId="{A1DF290B-990E-4B98-8E8F-020CB30BEADD}" type="sibTrans" cxnId="{AC6001FA-6965-46C1-92F4-53F45273856C}">
      <dgm:prSet/>
      <dgm:spPr/>
      <dgm:t>
        <a:bodyPr/>
        <a:lstStyle/>
        <a:p>
          <a:endParaRPr lang="en-US"/>
        </a:p>
      </dgm:t>
    </dgm:pt>
    <dgm:pt modelId="{BFCE1641-5348-49CB-B0C2-B6C8286DD4F5}">
      <dgm:prSet/>
      <dgm:spPr/>
      <dgm:t>
        <a:bodyPr/>
        <a:lstStyle/>
        <a:p>
          <a:r>
            <a:rPr lang="en-GB" dirty="0"/>
            <a:t>Applying for a safe email address</a:t>
          </a:r>
          <a:endParaRPr lang="en-US" dirty="0"/>
        </a:p>
      </dgm:t>
    </dgm:pt>
    <dgm:pt modelId="{0039F144-A690-424E-8FD1-EA7B9FD155EB}" type="parTrans" cxnId="{13264E55-B462-496F-A693-9F9BD81306D1}">
      <dgm:prSet/>
      <dgm:spPr/>
      <dgm:t>
        <a:bodyPr/>
        <a:lstStyle/>
        <a:p>
          <a:endParaRPr lang="en-US"/>
        </a:p>
      </dgm:t>
    </dgm:pt>
    <dgm:pt modelId="{98BC6B60-6D1B-4C8B-993C-1883851E0D14}" type="sibTrans" cxnId="{13264E55-B462-496F-A693-9F9BD81306D1}">
      <dgm:prSet/>
      <dgm:spPr/>
      <dgm:t>
        <a:bodyPr/>
        <a:lstStyle/>
        <a:p>
          <a:endParaRPr lang="en-US"/>
        </a:p>
      </dgm:t>
    </dgm:pt>
    <dgm:pt modelId="{29F1911F-AD8B-4A10-A0B6-A611C46FFA6E}">
      <dgm:prSet/>
      <dgm:spPr/>
      <dgm:t>
        <a:bodyPr/>
        <a:lstStyle/>
        <a:p>
          <a:r>
            <a:rPr lang="en-US" dirty="0"/>
            <a:t>IT Risk Assessment</a:t>
          </a:r>
        </a:p>
      </dgm:t>
    </dgm:pt>
    <dgm:pt modelId="{0F394919-AE3F-4092-B4B9-6AAFF0589615}" type="parTrans" cxnId="{62659E62-43C4-4996-86A4-E55ABAA125C4}">
      <dgm:prSet/>
      <dgm:spPr/>
    </dgm:pt>
    <dgm:pt modelId="{20800EDF-0B6B-4A34-BCC6-807D74E5B52C}" type="sibTrans" cxnId="{62659E62-43C4-4996-86A4-E55ABAA125C4}">
      <dgm:prSet/>
      <dgm:spPr/>
    </dgm:pt>
    <dgm:pt modelId="{5D35A3A1-7EC7-4A1B-880D-DA3259E65083}" type="pres">
      <dgm:prSet presAssocID="{C8EAEDA9-A989-4D76-A164-5B0C3E1A027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91C9EE-0A68-4963-97C8-0BC9FFA07A70}" type="pres">
      <dgm:prSet presAssocID="{EC625B2B-3092-4A85-881C-B690733AAEC2}" presName="compNode" presStyleCnt="0"/>
      <dgm:spPr/>
    </dgm:pt>
    <dgm:pt modelId="{B964D8F1-E027-4392-87F1-2958E7F0686A}" type="pres">
      <dgm:prSet presAssocID="{EC625B2B-3092-4A85-881C-B690733AAEC2}" presName="bgRect" presStyleLbl="bgShp" presStyleIdx="0" presStyleCnt="4"/>
      <dgm:spPr/>
    </dgm:pt>
    <dgm:pt modelId="{0C657E2A-A29D-4CC3-873D-56C3E4D4ADAF}" type="pres">
      <dgm:prSet presAssocID="{EC625B2B-3092-4A85-881C-B690733AAEC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Contract"/>
        </a:ext>
      </dgm:extLst>
    </dgm:pt>
    <dgm:pt modelId="{0D7AC963-578A-45FC-9BFC-7F07ED58101B}" type="pres">
      <dgm:prSet presAssocID="{EC625B2B-3092-4A85-881C-B690733AAEC2}" presName="spaceRect" presStyleCnt="0"/>
      <dgm:spPr/>
    </dgm:pt>
    <dgm:pt modelId="{5322BE81-F4BB-4856-BD40-174B3AD7A66C}" type="pres">
      <dgm:prSet presAssocID="{EC625B2B-3092-4A85-881C-B690733AAEC2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44CAB90-E994-4BC2-9601-3CF5275CF8FF}" type="pres">
      <dgm:prSet presAssocID="{44810F5E-8359-4C8C-8CB0-F5ED1E2406D6}" presName="sibTrans" presStyleCnt="0"/>
      <dgm:spPr/>
    </dgm:pt>
    <dgm:pt modelId="{25D2749F-D80D-4EC9-9039-6DE348EC46EE}" type="pres">
      <dgm:prSet presAssocID="{C4BB66DB-45A6-4328-A1F1-6CCBC5323E96}" presName="compNode" presStyleCnt="0"/>
      <dgm:spPr/>
    </dgm:pt>
    <dgm:pt modelId="{622DE3B5-ECD0-400A-972B-EC9FE04F2B48}" type="pres">
      <dgm:prSet presAssocID="{C4BB66DB-45A6-4328-A1F1-6CCBC5323E96}" presName="bgRect" presStyleLbl="bgShp" presStyleIdx="1" presStyleCnt="4"/>
      <dgm:spPr/>
    </dgm:pt>
    <dgm:pt modelId="{6CAF9042-06AD-482C-8EDD-7FB2EA33D514}" type="pres">
      <dgm:prSet presAssocID="{C4BB66DB-45A6-4328-A1F1-6CCBC5323E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Lock"/>
        </a:ext>
      </dgm:extLst>
    </dgm:pt>
    <dgm:pt modelId="{E0A19B19-889D-4BD7-9AA4-98646D3FB0AE}" type="pres">
      <dgm:prSet presAssocID="{C4BB66DB-45A6-4328-A1F1-6CCBC5323E96}" presName="spaceRect" presStyleCnt="0"/>
      <dgm:spPr/>
    </dgm:pt>
    <dgm:pt modelId="{BC47246B-3F2B-441F-A2AA-2A09087C897B}" type="pres">
      <dgm:prSet presAssocID="{C4BB66DB-45A6-4328-A1F1-6CCBC5323E96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CDE8E61-DB8F-4E88-91CC-84F9F5390790}" type="pres">
      <dgm:prSet presAssocID="{A1DF290B-990E-4B98-8E8F-020CB30BEADD}" presName="sibTrans" presStyleCnt="0"/>
      <dgm:spPr/>
    </dgm:pt>
    <dgm:pt modelId="{703F6698-6360-4A3E-A86A-F462D3521F9A}" type="pres">
      <dgm:prSet presAssocID="{BFCE1641-5348-49CB-B0C2-B6C8286DD4F5}" presName="compNode" presStyleCnt="0"/>
      <dgm:spPr/>
    </dgm:pt>
    <dgm:pt modelId="{7B625AD9-31FA-4323-9B90-5C71E62016AD}" type="pres">
      <dgm:prSet presAssocID="{BFCE1641-5348-49CB-B0C2-B6C8286DD4F5}" presName="bgRect" presStyleLbl="bgShp" presStyleIdx="2" presStyleCnt="4"/>
      <dgm:spPr/>
    </dgm:pt>
    <dgm:pt modelId="{1E30F644-7F6F-4357-9D60-609F8EE8F607}" type="pres">
      <dgm:prSet presAssocID="{BFCE1641-5348-49CB-B0C2-B6C8286DD4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Envelope"/>
        </a:ext>
      </dgm:extLst>
    </dgm:pt>
    <dgm:pt modelId="{206D8334-591B-4506-8F71-DBC602E42561}" type="pres">
      <dgm:prSet presAssocID="{BFCE1641-5348-49CB-B0C2-B6C8286DD4F5}" presName="spaceRect" presStyleCnt="0"/>
      <dgm:spPr/>
    </dgm:pt>
    <dgm:pt modelId="{1AB760A9-7061-4907-8C22-0ED27DBD1D41}" type="pres">
      <dgm:prSet presAssocID="{BFCE1641-5348-49CB-B0C2-B6C8286DD4F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BB9D5B3-157A-4E74-B8A3-4683BC6B9599}" type="pres">
      <dgm:prSet presAssocID="{98BC6B60-6D1B-4C8B-993C-1883851E0D14}" presName="sibTrans" presStyleCnt="0"/>
      <dgm:spPr/>
    </dgm:pt>
    <dgm:pt modelId="{8E6D5749-4394-4B55-83E4-A9849CAE16F2}" type="pres">
      <dgm:prSet presAssocID="{29F1911F-AD8B-4A10-A0B6-A611C46FFA6E}" presName="compNode" presStyleCnt="0"/>
      <dgm:spPr/>
    </dgm:pt>
    <dgm:pt modelId="{72CFAE8D-4026-4CA4-9F8D-C046A42036AB}" type="pres">
      <dgm:prSet presAssocID="{29F1911F-AD8B-4A10-A0B6-A611C46FFA6E}" presName="bgRect" presStyleLbl="bgShp" presStyleIdx="3" presStyleCnt="4"/>
      <dgm:spPr/>
    </dgm:pt>
    <dgm:pt modelId="{62E55369-EE8A-433D-9D36-9243DA36F4FE}" type="pres">
      <dgm:prSet presAssocID="{29F1911F-AD8B-4A10-A0B6-A611C46FFA6E}" presName="iconRect" presStyleLbl="nod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E1CA405-5C23-467D-BEF4-B4B1D184EF0C}" type="pres">
      <dgm:prSet presAssocID="{29F1911F-AD8B-4A10-A0B6-A611C46FFA6E}" presName="spaceRect" presStyleCnt="0"/>
      <dgm:spPr/>
    </dgm:pt>
    <dgm:pt modelId="{DD82B430-E2F7-4CD9-BD10-81786BAB3A11}" type="pres">
      <dgm:prSet presAssocID="{29F1911F-AD8B-4A10-A0B6-A611C46FFA6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7C00F21D-F0FC-45BD-99FC-C5BCE5CB8B14}" type="presOf" srcId="{EC625B2B-3092-4A85-881C-B690733AAEC2}" destId="{5322BE81-F4BB-4856-BD40-174B3AD7A66C}" srcOrd="0" destOrd="0" presId="urn:microsoft.com/office/officeart/2018/2/layout/IconVerticalSolidList"/>
    <dgm:cxn modelId="{1EB85528-1245-463C-89FB-EE51A41B533F}" type="presOf" srcId="{BFCE1641-5348-49CB-B0C2-B6C8286DD4F5}" destId="{1AB760A9-7061-4907-8C22-0ED27DBD1D41}" srcOrd="0" destOrd="0" presId="urn:microsoft.com/office/officeart/2018/2/layout/IconVerticalSolidList"/>
    <dgm:cxn modelId="{13264E55-B462-496F-A693-9F9BD81306D1}" srcId="{C8EAEDA9-A989-4D76-A164-5B0C3E1A0278}" destId="{BFCE1641-5348-49CB-B0C2-B6C8286DD4F5}" srcOrd="2" destOrd="0" parTransId="{0039F144-A690-424E-8FD1-EA7B9FD155EB}" sibTransId="{98BC6B60-6D1B-4C8B-993C-1883851E0D14}"/>
    <dgm:cxn modelId="{3FFE09A9-1B9C-4A5E-A050-A88BDBE50E58}" type="presOf" srcId="{C4BB66DB-45A6-4328-A1F1-6CCBC5323E96}" destId="{BC47246B-3F2B-441F-A2AA-2A09087C897B}" srcOrd="0" destOrd="0" presId="urn:microsoft.com/office/officeart/2018/2/layout/IconVerticalSolidList"/>
    <dgm:cxn modelId="{62659E62-43C4-4996-86A4-E55ABAA125C4}" srcId="{C8EAEDA9-A989-4D76-A164-5B0C3E1A0278}" destId="{29F1911F-AD8B-4A10-A0B6-A611C46FFA6E}" srcOrd="3" destOrd="0" parTransId="{0F394919-AE3F-4092-B4B9-6AAFF0589615}" sibTransId="{20800EDF-0B6B-4A34-BCC6-807D74E5B52C}"/>
    <dgm:cxn modelId="{AC6001FA-6965-46C1-92F4-53F45273856C}" srcId="{C8EAEDA9-A989-4D76-A164-5B0C3E1A0278}" destId="{C4BB66DB-45A6-4328-A1F1-6CCBC5323E96}" srcOrd="1" destOrd="0" parTransId="{0280993D-90EA-4625-8C6B-985CC7531A82}" sibTransId="{A1DF290B-990E-4B98-8E8F-020CB30BEADD}"/>
    <dgm:cxn modelId="{7FA40528-D85B-4D50-B568-9CC720CA2281}" srcId="{C8EAEDA9-A989-4D76-A164-5B0C3E1A0278}" destId="{EC625B2B-3092-4A85-881C-B690733AAEC2}" srcOrd="0" destOrd="0" parTransId="{07A65D7D-6F65-4AA2-AA22-A6D697C40469}" sibTransId="{44810F5E-8359-4C8C-8CB0-F5ED1E2406D6}"/>
    <dgm:cxn modelId="{5DE59F0C-C869-485C-A908-3C7A03DA5C76}" type="presOf" srcId="{29F1911F-AD8B-4A10-A0B6-A611C46FFA6E}" destId="{DD82B430-E2F7-4CD9-BD10-81786BAB3A11}" srcOrd="0" destOrd="0" presId="urn:microsoft.com/office/officeart/2018/2/layout/IconVerticalSolidList"/>
    <dgm:cxn modelId="{E9943105-8053-4959-B1F2-BA2441D66FAA}" type="presOf" srcId="{C8EAEDA9-A989-4D76-A164-5B0C3E1A0278}" destId="{5D35A3A1-7EC7-4A1B-880D-DA3259E65083}" srcOrd="0" destOrd="0" presId="urn:microsoft.com/office/officeart/2018/2/layout/IconVerticalSolidList"/>
    <dgm:cxn modelId="{164EAA65-D2C6-4A8B-8038-49233BD79992}" type="presParOf" srcId="{5D35A3A1-7EC7-4A1B-880D-DA3259E65083}" destId="{A491C9EE-0A68-4963-97C8-0BC9FFA07A70}" srcOrd="0" destOrd="0" presId="urn:microsoft.com/office/officeart/2018/2/layout/IconVerticalSolidList"/>
    <dgm:cxn modelId="{FBF05853-D8FE-4A0A-9EAB-C83EFF0336C7}" type="presParOf" srcId="{A491C9EE-0A68-4963-97C8-0BC9FFA07A70}" destId="{B964D8F1-E027-4392-87F1-2958E7F0686A}" srcOrd="0" destOrd="0" presId="urn:microsoft.com/office/officeart/2018/2/layout/IconVerticalSolidList"/>
    <dgm:cxn modelId="{61A69378-F7C5-4450-B6BB-7051FAC1B224}" type="presParOf" srcId="{A491C9EE-0A68-4963-97C8-0BC9FFA07A70}" destId="{0C657E2A-A29D-4CC3-873D-56C3E4D4ADAF}" srcOrd="1" destOrd="0" presId="urn:microsoft.com/office/officeart/2018/2/layout/IconVerticalSolidList"/>
    <dgm:cxn modelId="{63390534-73FD-4B68-B25C-0685F61BAD21}" type="presParOf" srcId="{A491C9EE-0A68-4963-97C8-0BC9FFA07A70}" destId="{0D7AC963-578A-45FC-9BFC-7F07ED58101B}" srcOrd="2" destOrd="0" presId="urn:microsoft.com/office/officeart/2018/2/layout/IconVerticalSolidList"/>
    <dgm:cxn modelId="{F4218021-E1B3-4E7F-B7B5-AAFC65B1888E}" type="presParOf" srcId="{A491C9EE-0A68-4963-97C8-0BC9FFA07A70}" destId="{5322BE81-F4BB-4856-BD40-174B3AD7A66C}" srcOrd="3" destOrd="0" presId="urn:microsoft.com/office/officeart/2018/2/layout/IconVerticalSolidList"/>
    <dgm:cxn modelId="{935BC4F6-4C6C-48B5-AEA5-8DAC219A7718}" type="presParOf" srcId="{5D35A3A1-7EC7-4A1B-880D-DA3259E65083}" destId="{A44CAB90-E994-4BC2-9601-3CF5275CF8FF}" srcOrd="1" destOrd="0" presId="urn:microsoft.com/office/officeart/2018/2/layout/IconVerticalSolidList"/>
    <dgm:cxn modelId="{7C286D94-C8EA-40B3-B53A-B533CAB27B68}" type="presParOf" srcId="{5D35A3A1-7EC7-4A1B-880D-DA3259E65083}" destId="{25D2749F-D80D-4EC9-9039-6DE348EC46EE}" srcOrd="2" destOrd="0" presId="urn:microsoft.com/office/officeart/2018/2/layout/IconVerticalSolidList"/>
    <dgm:cxn modelId="{8259FD5F-F289-49CB-A004-D5D5607BAC94}" type="presParOf" srcId="{25D2749F-D80D-4EC9-9039-6DE348EC46EE}" destId="{622DE3B5-ECD0-400A-972B-EC9FE04F2B48}" srcOrd="0" destOrd="0" presId="urn:microsoft.com/office/officeart/2018/2/layout/IconVerticalSolidList"/>
    <dgm:cxn modelId="{FDFB08D5-E203-492F-91DF-83FFFCA9699E}" type="presParOf" srcId="{25D2749F-D80D-4EC9-9039-6DE348EC46EE}" destId="{6CAF9042-06AD-482C-8EDD-7FB2EA33D514}" srcOrd="1" destOrd="0" presId="urn:microsoft.com/office/officeart/2018/2/layout/IconVerticalSolidList"/>
    <dgm:cxn modelId="{51AE3239-75D8-4259-B269-732A34D3EEC8}" type="presParOf" srcId="{25D2749F-D80D-4EC9-9039-6DE348EC46EE}" destId="{E0A19B19-889D-4BD7-9AA4-98646D3FB0AE}" srcOrd="2" destOrd="0" presId="urn:microsoft.com/office/officeart/2018/2/layout/IconVerticalSolidList"/>
    <dgm:cxn modelId="{DE01D1AC-41BE-4C57-82D6-478307D866D4}" type="presParOf" srcId="{25D2749F-D80D-4EC9-9039-6DE348EC46EE}" destId="{BC47246B-3F2B-441F-A2AA-2A09087C897B}" srcOrd="3" destOrd="0" presId="urn:microsoft.com/office/officeart/2018/2/layout/IconVerticalSolidList"/>
    <dgm:cxn modelId="{B79C52CE-686A-4026-8392-A73263DF50DC}" type="presParOf" srcId="{5D35A3A1-7EC7-4A1B-880D-DA3259E65083}" destId="{CCDE8E61-DB8F-4E88-91CC-84F9F5390790}" srcOrd="3" destOrd="0" presId="urn:microsoft.com/office/officeart/2018/2/layout/IconVerticalSolidList"/>
    <dgm:cxn modelId="{9317CD98-061A-4C12-ADE9-43ECE0D00DB6}" type="presParOf" srcId="{5D35A3A1-7EC7-4A1B-880D-DA3259E65083}" destId="{703F6698-6360-4A3E-A86A-F462D3521F9A}" srcOrd="4" destOrd="0" presId="urn:microsoft.com/office/officeart/2018/2/layout/IconVerticalSolidList"/>
    <dgm:cxn modelId="{45C925BC-06FB-469D-B3DF-EB5025E4548D}" type="presParOf" srcId="{703F6698-6360-4A3E-A86A-F462D3521F9A}" destId="{7B625AD9-31FA-4323-9B90-5C71E62016AD}" srcOrd="0" destOrd="0" presId="urn:microsoft.com/office/officeart/2018/2/layout/IconVerticalSolidList"/>
    <dgm:cxn modelId="{C9D40AF8-76B1-4540-8406-5EBD3EA1CBE3}" type="presParOf" srcId="{703F6698-6360-4A3E-A86A-F462D3521F9A}" destId="{1E30F644-7F6F-4357-9D60-609F8EE8F607}" srcOrd="1" destOrd="0" presId="urn:microsoft.com/office/officeart/2018/2/layout/IconVerticalSolidList"/>
    <dgm:cxn modelId="{1981A0E4-D1A7-4324-AFD5-A7ED7D9C3C18}" type="presParOf" srcId="{703F6698-6360-4A3E-A86A-F462D3521F9A}" destId="{206D8334-591B-4506-8F71-DBC602E42561}" srcOrd="2" destOrd="0" presId="urn:microsoft.com/office/officeart/2018/2/layout/IconVerticalSolidList"/>
    <dgm:cxn modelId="{59514796-AC1A-4817-A23D-572CA9FBD621}" type="presParOf" srcId="{703F6698-6360-4A3E-A86A-F462D3521F9A}" destId="{1AB760A9-7061-4907-8C22-0ED27DBD1D41}" srcOrd="3" destOrd="0" presId="urn:microsoft.com/office/officeart/2018/2/layout/IconVerticalSolidList"/>
    <dgm:cxn modelId="{D82CEAA4-E076-4922-B5DC-E0D610A7C330}" type="presParOf" srcId="{5D35A3A1-7EC7-4A1B-880D-DA3259E65083}" destId="{4BB9D5B3-157A-4E74-B8A3-4683BC6B9599}" srcOrd="5" destOrd="0" presId="urn:microsoft.com/office/officeart/2018/2/layout/IconVerticalSolidList"/>
    <dgm:cxn modelId="{F25D0091-DFD9-4AE2-96ED-12714506565B}" type="presParOf" srcId="{5D35A3A1-7EC7-4A1B-880D-DA3259E65083}" destId="{8E6D5749-4394-4B55-83E4-A9849CAE16F2}" srcOrd="6" destOrd="0" presId="urn:microsoft.com/office/officeart/2018/2/layout/IconVerticalSolidList"/>
    <dgm:cxn modelId="{EC592BC7-E104-4585-B972-AEC7F189F5A1}" type="presParOf" srcId="{8E6D5749-4394-4B55-83E4-A9849CAE16F2}" destId="{72CFAE8D-4026-4CA4-9F8D-C046A42036AB}" srcOrd="0" destOrd="0" presId="urn:microsoft.com/office/officeart/2018/2/layout/IconVerticalSolidList"/>
    <dgm:cxn modelId="{1A9A6305-872F-46EC-A18F-B41BB8F26633}" type="presParOf" srcId="{8E6D5749-4394-4B55-83E4-A9849CAE16F2}" destId="{62E55369-EE8A-433D-9D36-9243DA36F4FE}" srcOrd="1" destOrd="0" presId="urn:microsoft.com/office/officeart/2018/2/layout/IconVerticalSolidList"/>
    <dgm:cxn modelId="{C55AE751-80CE-465D-8AAF-BF0D80760626}" type="presParOf" srcId="{8E6D5749-4394-4B55-83E4-A9849CAE16F2}" destId="{AE1CA405-5C23-467D-BEF4-B4B1D184EF0C}" srcOrd="2" destOrd="0" presId="urn:microsoft.com/office/officeart/2018/2/layout/IconVerticalSolidList"/>
    <dgm:cxn modelId="{B6FCAF4B-49BE-4619-8925-2D645920BC5A}" type="presParOf" srcId="{8E6D5749-4394-4B55-83E4-A9849CAE16F2}" destId="{DD82B430-E2F7-4CD9-BD10-81786BAB3A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6E1F67-8B5F-48FE-AB2A-45AAA7BCA62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37A41-6F90-4A1E-BEFF-EAAD41712A4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Data Protection Impact Assessment (DPIA) template</a:t>
          </a:r>
          <a:endParaRPr lang="en-US"/>
        </a:p>
      </dgm:t>
    </dgm:pt>
    <dgm:pt modelId="{642A4310-018B-430E-BC01-E4C51AEE4BA3}" type="parTrans" cxnId="{7FD27189-AE58-493B-A303-10E0A6C54C53}">
      <dgm:prSet/>
      <dgm:spPr/>
      <dgm:t>
        <a:bodyPr/>
        <a:lstStyle/>
        <a:p>
          <a:endParaRPr lang="en-US"/>
        </a:p>
      </dgm:t>
    </dgm:pt>
    <dgm:pt modelId="{9392776C-EBEC-4A34-B926-237CC67E2EB1}" type="sibTrans" cxnId="{7FD27189-AE58-493B-A303-10E0A6C54C53}">
      <dgm:prSet/>
      <dgm:spPr/>
      <dgm:t>
        <a:bodyPr/>
        <a:lstStyle/>
        <a:p>
          <a:endParaRPr lang="en-US"/>
        </a:p>
      </dgm:t>
    </dgm:pt>
    <dgm:pt modelId="{EE0E98A5-A66B-46F3-AAFC-E13E8E6A94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Data Sharing Agreement (DSA) template</a:t>
          </a:r>
          <a:endParaRPr lang="en-US"/>
        </a:p>
      </dgm:t>
    </dgm:pt>
    <dgm:pt modelId="{62FD0BC3-18ED-459B-9526-60187ED32AD7}" type="parTrans" cxnId="{0E9D29E3-9B86-44AF-ACB7-637210C29CD6}">
      <dgm:prSet/>
      <dgm:spPr/>
      <dgm:t>
        <a:bodyPr/>
        <a:lstStyle/>
        <a:p>
          <a:endParaRPr lang="en-US"/>
        </a:p>
      </dgm:t>
    </dgm:pt>
    <dgm:pt modelId="{32BB7A99-4EB4-4CE4-A185-8A73CFB62CC6}" type="sibTrans" cxnId="{0E9D29E3-9B86-44AF-ACB7-637210C29CD6}">
      <dgm:prSet/>
      <dgm:spPr/>
      <dgm:t>
        <a:bodyPr/>
        <a:lstStyle/>
        <a:p>
          <a:endParaRPr lang="en-US"/>
        </a:p>
      </dgm:t>
    </dgm:pt>
    <dgm:pt modelId="{9D4C03BB-B733-47A4-9F78-9E62DCE36DD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Safe email application, SOP, Grid</a:t>
          </a:r>
          <a:endParaRPr lang="en-US" dirty="0"/>
        </a:p>
      </dgm:t>
    </dgm:pt>
    <dgm:pt modelId="{50220A82-493F-4825-BD8A-CCE6DFEE1BB8}" type="parTrans" cxnId="{61B10985-B5AC-4630-BCD3-1B562E1E8ADC}">
      <dgm:prSet/>
      <dgm:spPr/>
      <dgm:t>
        <a:bodyPr/>
        <a:lstStyle/>
        <a:p>
          <a:endParaRPr lang="en-US"/>
        </a:p>
      </dgm:t>
    </dgm:pt>
    <dgm:pt modelId="{5F83830D-CCA1-4D27-800E-D67B062E7D43}" type="sibTrans" cxnId="{61B10985-B5AC-4630-BCD3-1B562E1E8ADC}">
      <dgm:prSet/>
      <dgm:spPr/>
      <dgm:t>
        <a:bodyPr/>
        <a:lstStyle/>
        <a:p>
          <a:endParaRPr lang="en-US"/>
        </a:p>
      </dgm:t>
    </dgm:pt>
    <dgm:pt modelId="{5F4DC3DD-A35A-4DE5-BDC2-754B094A295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Lothian Perinatal Collaborative Application Link </a:t>
          </a:r>
          <a:r>
            <a:rPr lang="en-GB">
              <a:hlinkClick xmlns:r="http://schemas.openxmlformats.org/officeDocument/2006/relationships" r:id="rId1"/>
            </a:rPr>
            <a:t>LPC Membership Form (google.com)</a:t>
          </a:r>
          <a:endParaRPr lang="en-US"/>
        </a:p>
      </dgm:t>
    </dgm:pt>
    <dgm:pt modelId="{557F4FBD-E297-404D-8370-5AB3E61D6E6B}" type="parTrans" cxnId="{8E5DEABC-E10A-43FD-A795-68AABF2D31B9}">
      <dgm:prSet/>
      <dgm:spPr/>
      <dgm:t>
        <a:bodyPr/>
        <a:lstStyle/>
        <a:p>
          <a:endParaRPr lang="en-US"/>
        </a:p>
      </dgm:t>
    </dgm:pt>
    <dgm:pt modelId="{6D5CA04F-F44F-4F13-85D8-53D35001A896}" type="sibTrans" cxnId="{8E5DEABC-E10A-43FD-A795-68AABF2D31B9}">
      <dgm:prSet/>
      <dgm:spPr/>
      <dgm:t>
        <a:bodyPr/>
        <a:lstStyle/>
        <a:p>
          <a:endParaRPr lang="en-US"/>
        </a:p>
      </dgm:t>
    </dgm:pt>
    <dgm:pt modelId="{C70FA8FE-E817-4FFC-A930-874A18CE123F}" type="pres">
      <dgm:prSet presAssocID="{926E1F67-8B5F-48FE-AB2A-45AAA7BCA6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AE4874-595A-4DBA-A41E-3231273FA387}" type="pres">
      <dgm:prSet presAssocID="{0F837A41-6F90-4A1E-BEFF-EAAD41712A4C}" presName="compNode" presStyleCnt="0"/>
      <dgm:spPr/>
    </dgm:pt>
    <dgm:pt modelId="{804E8880-7BCF-4948-BCB7-353D3148D52A}" type="pres">
      <dgm:prSet presAssocID="{0F837A41-6F90-4A1E-BEFF-EAAD41712A4C}" presName="bgRect" presStyleLbl="bgShp" presStyleIdx="0" presStyleCnt="4"/>
      <dgm:spPr/>
    </dgm:pt>
    <dgm:pt modelId="{A0B31FE2-9E76-44BD-A8D4-D2EA59158A9F}" type="pres">
      <dgm:prSet presAssocID="{0F837A41-6F90-4A1E-BEFF-EAAD41712A4C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Lock"/>
        </a:ext>
      </dgm:extLst>
    </dgm:pt>
    <dgm:pt modelId="{43BD1DDA-B5B9-4F92-8D7E-03DFC32331B0}" type="pres">
      <dgm:prSet presAssocID="{0F837A41-6F90-4A1E-BEFF-EAAD41712A4C}" presName="spaceRect" presStyleCnt="0"/>
      <dgm:spPr/>
    </dgm:pt>
    <dgm:pt modelId="{2E57FCD6-177C-4488-805C-79936270D142}" type="pres">
      <dgm:prSet presAssocID="{0F837A41-6F90-4A1E-BEFF-EAAD41712A4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7898E8B3-9007-4C1B-BB6C-31125A62C17A}" type="pres">
      <dgm:prSet presAssocID="{9392776C-EBEC-4A34-B926-237CC67E2EB1}" presName="sibTrans" presStyleCnt="0"/>
      <dgm:spPr/>
    </dgm:pt>
    <dgm:pt modelId="{9E5421BD-85F8-4CAA-B356-DD8B73141C0C}" type="pres">
      <dgm:prSet presAssocID="{EE0E98A5-A66B-46F3-AAFC-E13E8E6A9450}" presName="compNode" presStyleCnt="0"/>
      <dgm:spPr/>
    </dgm:pt>
    <dgm:pt modelId="{B9227F0B-AE0F-4696-8A91-57352B7884C9}" type="pres">
      <dgm:prSet presAssocID="{EE0E98A5-A66B-46F3-AAFC-E13E8E6A9450}" presName="bgRect" presStyleLbl="bgShp" presStyleIdx="1" presStyleCnt="4"/>
      <dgm:spPr/>
    </dgm:pt>
    <dgm:pt modelId="{D5538477-AA54-470E-B710-5EB9F301A675}" type="pres">
      <dgm:prSet presAssocID="{EE0E98A5-A66B-46F3-AAFC-E13E8E6A9450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Syncing Cloud"/>
        </a:ext>
      </dgm:extLst>
    </dgm:pt>
    <dgm:pt modelId="{C3E255A1-E6B7-404B-80B5-8EA27235052F}" type="pres">
      <dgm:prSet presAssocID="{EE0E98A5-A66B-46F3-AAFC-E13E8E6A9450}" presName="spaceRect" presStyleCnt="0"/>
      <dgm:spPr/>
    </dgm:pt>
    <dgm:pt modelId="{9E0E3CA7-A7CD-4A94-B8C3-8BBA550E9F15}" type="pres">
      <dgm:prSet presAssocID="{EE0E98A5-A66B-46F3-AAFC-E13E8E6A945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F9ADA571-00CA-4C3F-9F9C-29DEC925408B}" type="pres">
      <dgm:prSet presAssocID="{32BB7A99-4EB4-4CE4-A185-8A73CFB62CC6}" presName="sibTrans" presStyleCnt="0"/>
      <dgm:spPr/>
    </dgm:pt>
    <dgm:pt modelId="{71F4AA20-7FCF-49EC-A63B-A402F99535FB}" type="pres">
      <dgm:prSet presAssocID="{9D4C03BB-B733-47A4-9F78-9E62DCE36DD8}" presName="compNode" presStyleCnt="0"/>
      <dgm:spPr/>
    </dgm:pt>
    <dgm:pt modelId="{D31607D2-FF5F-4DC6-8682-37D816EEAE6D}" type="pres">
      <dgm:prSet presAssocID="{9D4C03BB-B733-47A4-9F78-9E62DCE36DD8}" presName="bgRect" presStyleLbl="bgShp" presStyleIdx="2" presStyleCnt="4"/>
      <dgm:spPr/>
    </dgm:pt>
    <dgm:pt modelId="{371A3E42-5109-4349-A744-8AE2F847E099}" type="pres">
      <dgm:prSet presAssocID="{9D4C03BB-B733-47A4-9F78-9E62DCE36DD8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Email"/>
        </a:ext>
      </dgm:extLst>
    </dgm:pt>
    <dgm:pt modelId="{3AE130D5-9FE3-4F3C-B8F6-69CA263E6E9B}" type="pres">
      <dgm:prSet presAssocID="{9D4C03BB-B733-47A4-9F78-9E62DCE36DD8}" presName="spaceRect" presStyleCnt="0"/>
      <dgm:spPr/>
    </dgm:pt>
    <dgm:pt modelId="{B9674394-E26A-4785-A1F3-D788DB9C313A}" type="pres">
      <dgm:prSet presAssocID="{9D4C03BB-B733-47A4-9F78-9E62DCE36DD8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379BBE2E-426A-43ED-B7A7-DEB2584DA849}" type="pres">
      <dgm:prSet presAssocID="{5F83830D-CCA1-4D27-800E-D67B062E7D43}" presName="sibTrans" presStyleCnt="0"/>
      <dgm:spPr/>
    </dgm:pt>
    <dgm:pt modelId="{87896553-62A2-4EC7-97C2-0EE0294E4AB6}" type="pres">
      <dgm:prSet presAssocID="{5F4DC3DD-A35A-4DE5-BDC2-754B094A295B}" presName="compNode" presStyleCnt="0"/>
      <dgm:spPr/>
    </dgm:pt>
    <dgm:pt modelId="{444B4E4E-99BD-4B79-B7F4-70DD4095788D}" type="pres">
      <dgm:prSet presAssocID="{5F4DC3DD-A35A-4DE5-BDC2-754B094A295B}" presName="bgRect" presStyleLbl="bgShp" presStyleIdx="3" presStyleCnt="4"/>
      <dgm:spPr/>
    </dgm:pt>
    <dgm:pt modelId="{D273BEA0-87F7-4809-BD5B-810CA5FF4CF2}" type="pres">
      <dgm:prSet presAssocID="{5F4DC3DD-A35A-4DE5-BDC2-754B094A295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Network Diagram"/>
        </a:ext>
      </dgm:extLst>
    </dgm:pt>
    <dgm:pt modelId="{66FE253C-EFA9-42D1-8C39-ADEB2491D447}" type="pres">
      <dgm:prSet presAssocID="{5F4DC3DD-A35A-4DE5-BDC2-754B094A295B}" presName="spaceRect" presStyleCnt="0"/>
      <dgm:spPr/>
    </dgm:pt>
    <dgm:pt modelId="{6A1145F0-3797-47CF-AE52-4DDC83D18573}" type="pres">
      <dgm:prSet presAssocID="{5F4DC3DD-A35A-4DE5-BDC2-754B094A295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61B10985-B5AC-4630-BCD3-1B562E1E8ADC}" srcId="{926E1F67-8B5F-48FE-AB2A-45AAA7BCA625}" destId="{9D4C03BB-B733-47A4-9F78-9E62DCE36DD8}" srcOrd="2" destOrd="0" parTransId="{50220A82-493F-4825-BD8A-CCE6DFEE1BB8}" sibTransId="{5F83830D-CCA1-4D27-800E-D67B062E7D43}"/>
    <dgm:cxn modelId="{82521CE7-AE7C-4F80-9759-5784FCE9CED3}" type="presOf" srcId="{EE0E98A5-A66B-46F3-AAFC-E13E8E6A9450}" destId="{9E0E3CA7-A7CD-4A94-B8C3-8BBA550E9F15}" srcOrd="0" destOrd="0" presId="urn:microsoft.com/office/officeart/2018/2/layout/IconVerticalSolidList"/>
    <dgm:cxn modelId="{4F5AC59D-AD5C-4AFA-AFCC-261F10FA6585}" type="presOf" srcId="{9D4C03BB-B733-47A4-9F78-9E62DCE36DD8}" destId="{B9674394-E26A-4785-A1F3-D788DB9C313A}" srcOrd="0" destOrd="0" presId="urn:microsoft.com/office/officeart/2018/2/layout/IconVerticalSolidList"/>
    <dgm:cxn modelId="{66B3B1A4-B97B-45CA-8184-010C05401B9E}" type="presOf" srcId="{926E1F67-8B5F-48FE-AB2A-45AAA7BCA625}" destId="{C70FA8FE-E817-4FFC-A930-874A18CE123F}" srcOrd="0" destOrd="0" presId="urn:microsoft.com/office/officeart/2018/2/layout/IconVerticalSolidList"/>
    <dgm:cxn modelId="{7FD27189-AE58-493B-A303-10E0A6C54C53}" srcId="{926E1F67-8B5F-48FE-AB2A-45AAA7BCA625}" destId="{0F837A41-6F90-4A1E-BEFF-EAAD41712A4C}" srcOrd="0" destOrd="0" parTransId="{642A4310-018B-430E-BC01-E4C51AEE4BA3}" sibTransId="{9392776C-EBEC-4A34-B926-237CC67E2EB1}"/>
    <dgm:cxn modelId="{8E5DEABC-E10A-43FD-A795-68AABF2D31B9}" srcId="{926E1F67-8B5F-48FE-AB2A-45AAA7BCA625}" destId="{5F4DC3DD-A35A-4DE5-BDC2-754B094A295B}" srcOrd="3" destOrd="0" parTransId="{557F4FBD-E297-404D-8370-5AB3E61D6E6B}" sibTransId="{6D5CA04F-F44F-4F13-85D8-53D35001A896}"/>
    <dgm:cxn modelId="{0E9D29E3-9B86-44AF-ACB7-637210C29CD6}" srcId="{926E1F67-8B5F-48FE-AB2A-45AAA7BCA625}" destId="{EE0E98A5-A66B-46F3-AAFC-E13E8E6A9450}" srcOrd="1" destOrd="0" parTransId="{62FD0BC3-18ED-459B-9526-60187ED32AD7}" sibTransId="{32BB7A99-4EB4-4CE4-A185-8A73CFB62CC6}"/>
    <dgm:cxn modelId="{F8F399FE-BC09-41C7-BE7C-2E11D32E93FF}" type="presOf" srcId="{0F837A41-6F90-4A1E-BEFF-EAAD41712A4C}" destId="{2E57FCD6-177C-4488-805C-79936270D142}" srcOrd="0" destOrd="0" presId="urn:microsoft.com/office/officeart/2018/2/layout/IconVerticalSolidList"/>
    <dgm:cxn modelId="{B6D98CBA-4AFD-475E-A1AB-FAAD27AE3514}" type="presOf" srcId="{5F4DC3DD-A35A-4DE5-BDC2-754B094A295B}" destId="{6A1145F0-3797-47CF-AE52-4DDC83D18573}" srcOrd="0" destOrd="0" presId="urn:microsoft.com/office/officeart/2018/2/layout/IconVerticalSolidList"/>
    <dgm:cxn modelId="{52888DF8-41D6-4595-B10F-CD793FD800D0}" type="presParOf" srcId="{C70FA8FE-E817-4FFC-A930-874A18CE123F}" destId="{DEAE4874-595A-4DBA-A41E-3231273FA387}" srcOrd="0" destOrd="0" presId="urn:microsoft.com/office/officeart/2018/2/layout/IconVerticalSolidList"/>
    <dgm:cxn modelId="{BAB60B9C-47FC-45E7-8629-99531B0F1593}" type="presParOf" srcId="{DEAE4874-595A-4DBA-A41E-3231273FA387}" destId="{804E8880-7BCF-4948-BCB7-353D3148D52A}" srcOrd="0" destOrd="0" presId="urn:microsoft.com/office/officeart/2018/2/layout/IconVerticalSolidList"/>
    <dgm:cxn modelId="{928A79E5-D274-4D25-A7C8-D1F54045A925}" type="presParOf" srcId="{DEAE4874-595A-4DBA-A41E-3231273FA387}" destId="{A0B31FE2-9E76-44BD-A8D4-D2EA59158A9F}" srcOrd="1" destOrd="0" presId="urn:microsoft.com/office/officeart/2018/2/layout/IconVerticalSolidList"/>
    <dgm:cxn modelId="{915393A2-FD3C-4A1E-9B6C-D95C833734A0}" type="presParOf" srcId="{DEAE4874-595A-4DBA-A41E-3231273FA387}" destId="{43BD1DDA-B5B9-4F92-8D7E-03DFC32331B0}" srcOrd="2" destOrd="0" presId="urn:microsoft.com/office/officeart/2018/2/layout/IconVerticalSolidList"/>
    <dgm:cxn modelId="{193158E2-1E36-4898-BF5B-3389E5DE4127}" type="presParOf" srcId="{DEAE4874-595A-4DBA-A41E-3231273FA387}" destId="{2E57FCD6-177C-4488-805C-79936270D142}" srcOrd="3" destOrd="0" presId="urn:microsoft.com/office/officeart/2018/2/layout/IconVerticalSolidList"/>
    <dgm:cxn modelId="{E8C89A8A-996D-47BE-B838-5DFEC51257EF}" type="presParOf" srcId="{C70FA8FE-E817-4FFC-A930-874A18CE123F}" destId="{7898E8B3-9007-4C1B-BB6C-31125A62C17A}" srcOrd="1" destOrd="0" presId="urn:microsoft.com/office/officeart/2018/2/layout/IconVerticalSolidList"/>
    <dgm:cxn modelId="{1E998A0C-37B9-4730-BD88-25858B42FF94}" type="presParOf" srcId="{C70FA8FE-E817-4FFC-A930-874A18CE123F}" destId="{9E5421BD-85F8-4CAA-B356-DD8B73141C0C}" srcOrd="2" destOrd="0" presId="urn:microsoft.com/office/officeart/2018/2/layout/IconVerticalSolidList"/>
    <dgm:cxn modelId="{8CF76BEA-0A70-4B87-A2D3-0F2ECFB16582}" type="presParOf" srcId="{9E5421BD-85F8-4CAA-B356-DD8B73141C0C}" destId="{B9227F0B-AE0F-4696-8A91-57352B7884C9}" srcOrd="0" destOrd="0" presId="urn:microsoft.com/office/officeart/2018/2/layout/IconVerticalSolidList"/>
    <dgm:cxn modelId="{72EF820E-4012-4709-810C-BA3D1F4D3A96}" type="presParOf" srcId="{9E5421BD-85F8-4CAA-B356-DD8B73141C0C}" destId="{D5538477-AA54-470E-B710-5EB9F301A675}" srcOrd="1" destOrd="0" presId="urn:microsoft.com/office/officeart/2018/2/layout/IconVerticalSolidList"/>
    <dgm:cxn modelId="{6930D068-3642-4F65-B393-B9828958B8FE}" type="presParOf" srcId="{9E5421BD-85F8-4CAA-B356-DD8B73141C0C}" destId="{C3E255A1-E6B7-404B-80B5-8EA27235052F}" srcOrd="2" destOrd="0" presId="urn:microsoft.com/office/officeart/2018/2/layout/IconVerticalSolidList"/>
    <dgm:cxn modelId="{D3B91159-2981-4DC8-A940-664765F1E49C}" type="presParOf" srcId="{9E5421BD-85F8-4CAA-B356-DD8B73141C0C}" destId="{9E0E3CA7-A7CD-4A94-B8C3-8BBA550E9F15}" srcOrd="3" destOrd="0" presId="urn:microsoft.com/office/officeart/2018/2/layout/IconVerticalSolidList"/>
    <dgm:cxn modelId="{5E7562AE-AB8C-4455-B477-9814BFE06F2F}" type="presParOf" srcId="{C70FA8FE-E817-4FFC-A930-874A18CE123F}" destId="{F9ADA571-00CA-4C3F-9F9C-29DEC925408B}" srcOrd="3" destOrd="0" presId="urn:microsoft.com/office/officeart/2018/2/layout/IconVerticalSolidList"/>
    <dgm:cxn modelId="{278C1115-B547-461B-9AE9-B15719978D8A}" type="presParOf" srcId="{C70FA8FE-E817-4FFC-A930-874A18CE123F}" destId="{71F4AA20-7FCF-49EC-A63B-A402F99535FB}" srcOrd="4" destOrd="0" presId="urn:microsoft.com/office/officeart/2018/2/layout/IconVerticalSolidList"/>
    <dgm:cxn modelId="{E8BDDE36-F18A-4BA0-8743-0D6E29FAD969}" type="presParOf" srcId="{71F4AA20-7FCF-49EC-A63B-A402F99535FB}" destId="{D31607D2-FF5F-4DC6-8682-37D816EEAE6D}" srcOrd="0" destOrd="0" presId="urn:microsoft.com/office/officeart/2018/2/layout/IconVerticalSolidList"/>
    <dgm:cxn modelId="{E46C1600-73E9-4C38-99A7-28653C218971}" type="presParOf" srcId="{71F4AA20-7FCF-49EC-A63B-A402F99535FB}" destId="{371A3E42-5109-4349-A744-8AE2F847E099}" srcOrd="1" destOrd="0" presId="urn:microsoft.com/office/officeart/2018/2/layout/IconVerticalSolidList"/>
    <dgm:cxn modelId="{AE196A91-8F0A-43E8-89DB-C5C9E6EB5F1A}" type="presParOf" srcId="{71F4AA20-7FCF-49EC-A63B-A402F99535FB}" destId="{3AE130D5-9FE3-4F3C-B8F6-69CA263E6E9B}" srcOrd="2" destOrd="0" presId="urn:microsoft.com/office/officeart/2018/2/layout/IconVerticalSolidList"/>
    <dgm:cxn modelId="{B6706418-D0AA-4498-99A5-AD50F9FE7B13}" type="presParOf" srcId="{71F4AA20-7FCF-49EC-A63B-A402F99535FB}" destId="{B9674394-E26A-4785-A1F3-D788DB9C313A}" srcOrd="3" destOrd="0" presId="urn:microsoft.com/office/officeart/2018/2/layout/IconVerticalSolidList"/>
    <dgm:cxn modelId="{73083528-BFAD-486F-B793-B638B1F73DAE}" type="presParOf" srcId="{C70FA8FE-E817-4FFC-A930-874A18CE123F}" destId="{379BBE2E-426A-43ED-B7A7-DEB2584DA849}" srcOrd="5" destOrd="0" presId="urn:microsoft.com/office/officeart/2018/2/layout/IconVerticalSolidList"/>
    <dgm:cxn modelId="{7B9126CF-FF01-4AEF-9404-36E9F7729EEE}" type="presParOf" srcId="{C70FA8FE-E817-4FFC-A930-874A18CE123F}" destId="{87896553-62A2-4EC7-97C2-0EE0294E4AB6}" srcOrd="6" destOrd="0" presId="urn:microsoft.com/office/officeart/2018/2/layout/IconVerticalSolidList"/>
    <dgm:cxn modelId="{D2E6CBCF-5008-443A-88D4-EB1A9C86BDD3}" type="presParOf" srcId="{87896553-62A2-4EC7-97C2-0EE0294E4AB6}" destId="{444B4E4E-99BD-4B79-B7F4-70DD4095788D}" srcOrd="0" destOrd="0" presId="urn:microsoft.com/office/officeart/2018/2/layout/IconVerticalSolidList"/>
    <dgm:cxn modelId="{C06464D4-63FD-436A-AB63-F2C9E7A76B0B}" type="presParOf" srcId="{87896553-62A2-4EC7-97C2-0EE0294E4AB6}" destId="{D273BEA0-87F7-4809-BD5B-810CA5FF4CF2}" srcOrd="1" destOrd="0" presId="urn:microsoft.com/office/officeart/2018/2/layout/IconVerticalSolidList"/>
    <dgm:cxn modelId="{56C0E9D6-D7B9-4B79-951E-899F27B4FCF2}" type="presParOf" srcId="{87896553-62A2-4EC7-97C2-0EE0294E4AB6}" destId="{66FE253C-EFA9-42D1-8C39-ADEB2491D447}" srcOrd="2" destOrd="0" presId="urn:microsoft.com/office/officeart/2018/2/layout/IconVerticalSolidList"/>
    <dgm:cxn modelId="{D64AD311-E91D-48E3-9F98-BB408FFFCA70}" type="presParOf" srcId="{87896553-62A2-4EC7-97C2-0EE0294E4AB6}" destId="{6A1145F0-3797-47CF-AE52-4DDC83D185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CA917F-3527-4B8C-A9EC-95CB5736D3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9F53C41-642E-471B-BB10-8FEDB2AF21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NHS Lothian Project Lead will complete the </a:t>
          </a:r>
          <a:r>
            <a:rPr lang="en-US" dirty="0" smtClean="0"/>
            <a:t>DPIA – see attached template </a:t>
          </a:r>
          <a:endParaRPr lang="en-US" dirty="0"/>
        </a:p>
      </dgm:t>
    </dgm:pt>
    <dgm:pt modelId="{7EBC691B-69BC-4695-8FA3-DE33126C9F1B}" type="parTrans" cxnId="{00583185-4653-4F9B-850F-F86C8BC1CAB0}">
      <dgm:prSet/>
      <dgm:spPr/>
      <dgm:t>
        <a:bodyPr/>
        <a:lstStyle/>
        <a:p>
          <a:endParaRPr lang="en-US"/>
        </a:p>
      </dgm:t>
    </dgm:pt>
    <dgm:pt modelId="{7B4ED98B-BF46-4837-9A21-7CB3D2F33A22}" type="sibTrans" cxnId="{00583185-4653-4F9B-850F-F86C8BC1CAB0}">
      <dgm:prSet phldrT="01" phldr="0"/>
      <dgm:spPr/>
      <dgm:t>
        <a:bodyPr/>
        <a:lstStyle/>
        <a:p>
          <a:endParaRPr lang="en-US"/>
        </a:p>
      </dgm:t>
    </dgm:pt>
    <dgm:pt modelId="{93A23470-A794-4947-95B3-E8EF4150DC8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NHS Project </a:t>
          </a:r>
          <a:r>
            <a:rPr lang="en-GB" dirty="0"/>
            <a:t>Lead will consult third sector </a:t>
          </a:r>
          <a:endParaRPr lang="en-US" dirty="0"/>
        </a:p>
      </dgm:t>
    </dgm:pt>
    <dgm:pt modelId="{0A7E4C3C-6358-45C5-819C-5B39F5B1D5FE}" type="parTrans" cxnId="{FAD30EA6-1BBF-4FD8-8029-6AA25D741E41}">
      <dgm:prSet/>
      <dgm:spPr/>
      <dgm:t>
        <a:bodyPr/>
        <a:lstStyle/>
        <a:p>
          <a:endParaRPr lang="en-US"/>
        </a:p>
      </dgm:t>
    </dgm:pt>
    <dgm:pt modelId="{4622C258-55FE-49E5-A8EF-B0824186FF53}" type="sibTrans" cxnId="{FAD30EA6-1BBF-4FD8-8029-6AA25D741E41}">
      <dgm:prSet phldrT="02" phldr="0"/>
      <dgm:spPr/>
      <dgm:t>
        <a:bodyPr/>
        <a:lstStyle/>
        <a:p>
          <a:endParaRPr lang="en-US"/>
        </a:p>
      </dgm:t>
    </dgm:pt>
    <dgm:pt modelId="{B51B4424-7C48-45D1-A57F-3D5C9B06033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project lead with submit the form to NHS Lothian Information Governance  </a:t>
          </a:r>
          <a:endParaRPr lang="en-US" dirty="0"/>
        </a:p>
      </dgm:t>
    </dgm:pt>
    <dgm:pt modelId="{A17FC138-29EA-4CFD-BD4B-908296E221AE}" type="parTrans" cxnId="{F54D733A-904F-4498-8BC5-0E476C3302A5}">
      <dgm:prSet/>
      <dgm:spPr/>
      <dgm:t>
        <a:bodyPr/>
        <a:lstStyle/>
        <a:p>
          <a:endParaRPr lang="en-US"/>
        </a:p>
      </dgm:t>
    </dgm:pt>
    <dgm:pt modelId="{ABCB06E6-E7F7-495F-8847-89C66204E58D}" type="sibTrans" cxnId="{F54D733A-904F-4498-8BC5-0E476C3302A5}">
      <dgm:prSet phldrT="03" phldr="0"/>
      <dgm:spPr/>
      <dgm:t>
        <a:bodyPr/>
        <a:lstStyle/>
        <a:p>
          <a:endParaRPr lang="en-US"/>
        </a:p>
      </dgm:t>
    </dgm:pt>
    <dgm:pt modelId="{E45F38B6-61D4-4104-815F-10C997FEC213}" type="pres">
      <dgm:prSet presAssocID="{DBCA917F-3527-4B8C-A9EC-95CB5736D32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87B1E-3E55-4E31-935E-251ACF4D1366}" type="pres">
      <dgm:prSet presAssocID="{29F53C41-642E-471B-BB10-8FEDB2AF2153}" presName="compNode" presStyleCnt="0"/>
      <dgm:spPr/>
    </dgm:pt>
    <dgm:pt modelId="{9AF3DF89-C136-4F36-A252-79E57C8A61C5}" type="pres">
      <dgm:prSet presAssocID="{29F53C41-642E-471B-BB10-8FEDB2AF2153}" presName="bgRect" presStyleLbl="bgShp" presStyleIdx="0" presStyleCnt="3"/>
      <dgm:spPr/>
    </dgm:pt>
    <dgm:pt modelId="{1E1E62CD-A3B4-4198-A008-55EA00D8E6E5}" type="pres">
      <dgm:prSet presAssocID="{29F53C41-642E-471B-BB10-8FEDB2AF21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Contract"/>
        </a:ext>
      </dgm:extLst>
    </dgm:pt>
    <dgm:pt modelId="{FCA3888E-2324-4916-985C-4E23F8128A8D}" type="pres">
      <dgm:prSet presAssocID="{29F53C41-642E-471B-BB10-8FEDB2AF2153}" presName="spaceRect" presStyleCnt="0"/>
      <dgm:spPr/>
    </dgm:pt>
    <dgm:pt modelId="{6C7E0280-5444-4DFE-853C-DAB1568D1C20}" type="pres">
      <dgm:prSet presAssocID="{29F53C41-642E-471B-BB10-8FEDB2AF215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0BC7FE0-671C-45EE-A089-F33F42536D21}" type="pres">
      <dgm:prSet presAssocID="{7B4ED98B-BF46-4837-9A21-7CB3D2F33A22}" presName="sibTrans" presStyleCnt="0"/>
      <dgm:spPr/>
    </dgm:pt>
    <dgm:pt modelId="{6A966A4E-D57C-40F8-9A20-D67922899141}" type="pres">
      <dgm:prSet presAssocID="{93A23470-A794-4947-95B3-E8EF4150DC8A}" presName="compNode" presStyleCnt="0"/>
      <dgm:spPr/>
    </dgm:pt>
    <dgm:pt modelId="{861CAD6D-772F-439D-A029-18BD1273D5F3}" type="pres">
      <dgm:prSet presAssocID="{93A23470-A794-4947-95B3-E8EF4150DC8A}" presName="bgRect" presStyleLbl="bgShp" presStyleIdx="1" presStyleCnt="3"/>
      <dgm:spPr/>
    </dgm:pt>
    <dgm:pt modelId="{2C82520D-6D82-4B74-A3D3-EC717B79E045}" type="pres">
      <dgm:prSet presAssocID="{93A23470-A794-4947-95B3-E8EF4150DC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Handshake"/>
        </a:ext>
      </dgm:extLst>
    </dgm:pt>
    <dgm:pt modelId="{460426C0-1607-4231-929D-3DD37E49B275}" type="pres">
      <dgm:prSet presAssocID="{93A23470-A794-4947-95B3-E8EF4150DC8A}" presName="spaceRect" presStyleCnt="0"/>
      <dgm:spPr/>
    </dgm:pt>
    <dgm:pt modelId="{FBCC9455-C702-4346-8772-11D0C157EA5A}" type="pres">
      <dgm:prSet presAssocID="{93A23470-A794-4947-95B3-E8EF4150DC8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858297D-A26B-43F5-92B0-59C22DA053ED}" type="pres">
      <dgm:prSet presAssocID="{4622C258-55FE-49E5-A8EF-B0824186FF53}" presName="sibTrans" presStyleCnt="0"/>
      <dgm:spPr/>
    </dgm:pt>
    <dgm:pt modelId="{236B563B-0BEE-47E7-9E4A-92EFC8647779}" type="pres">
      <dgm:prSet presAssocID="{B51B4424-7C48-45D1-A57F-3D5C9B060332}" presName="compNode" presStyleCnt="0"/>
      <dgm:spPr/>
    </dgm:pt>
    <dgm:pt modelId="{DF52675F-6C89-44B8-98A6-366A53685D6D}" type="pres">
      <dgm:prSet presAssocID="{B51B4424-7C48-45D1-A57F-3D5C9B060332}" presName="bgRect" presStyleLbl="bgShp" presStyleIdx="2" presStyleCnt="3" custLinFactNeighborX="-3593" custLinFactNeighborY="2017"/>
      <dgm:spPr/>
    </dgm:pt>
    <dgm:pt modelId="{D32A13DA-004E-42C6-8E97-3A67C034339F}" type="pres">
      <dgm:prSet presAssocID="{B51B4424-7C48-45D1-A57F-3D5C9B0603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end"/>
        </a:ext>
      </dgm:extLst>
    </dgm:pt>
    <dgm:pt modelId="{5295AB15-4AAE-4D8B-A654-113A25AAF672}" type="pres">
      <dgm:prSet presAssocID="{B51B4424-7C48-45D1-A57F-3D5C9B060332}" presName="spaceRect" presStyleCnt="0"/>
      <dgm:spPr/>
    </dgm:pt>
    <dgm:pt modelId="{59F3B8F1-A9FC-4D18-90C8-552247273CCD}" type="pres">
      <dgm:prSet presAssocID="{B51B4424-7C48-45D1-A57F-3D5C9B06033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AD30EA6-1BBF-4FD8-8029-6AA25D741E41}" srcId="{DBCA917F-3527-4B8C-A9EC-95CB5736D32A}" destId="{93A23470-A794-4947-95B3-E8EF4150DC8A}" srcOrd="1" destOrd="0" parTransId="{0A7E4C3C-6358-45C5-819C-5B39F5B1D5FE}" sibTransId="{4622C258-55FE-49E5-A8EF-B0824186FF53}"/>
    <dgm:cxn modelId="{F54D733A-904F-4498-8BC5-0E476C3302A5}" srcId="{DBCA917F-3527-4B8C-A9EC-95CB5736D32A}" destId="{B51B4424-7C48-45D1-A57F-3D5C9B060332}" srcOrd="2" destOrd="0" parTransId="{A17FC138-29EA-4CFD-BD4B-908296E221AE}" sibTransId="{ABCB06E6-E7F7-495F-8847-89C66204E58D}"/>
    <dgm:cxn modelId="{1AAA329B-CE7B-4B66-81B0-24876F2A3DEC}" type="presOf" srcId="{29F53C41-642E-471B-BB10-8FEDB2AF2153}" destId="{6C7E0280-5444-4DFE-853C-DAB1568D1C20}" srcOrd="0" destOrd="0" presId="urn:microsoft.com/office/officeart/2018/2/layout/IconVerticalSolidList"/>
    <dgm:cxn modelId="{B1E74B3A-5C61-4442-AD69-65B4C6C2754C}" type="presOf" srcId="{DBCA917F-3527-4B8C-A9EC-95CB5736D32A}" destId="{E45F38B6-61D4-4104-815F-10C997FEC213}" srcOrd="0" destOrd="0" presId="urn:microsoft.com/office/officeart/2018/2/layout/IconVerticalSolidList"/>
    <dgm:cxn modelId="{00583185-4653-4F9B-850F-F86C8BC1CAB0}" srcId="{DBCA917F-3527-4B8C-A9EC-95CB5736D32A}" destId="{29F53C41-642E-471B-BB10-8FEDB2AF2153}" srcOrd="0" destOrd="0" parTransId="{7EBC691B-69BC-4695-8FA3-DE33126C9F1B}" sibTransId="{7B4ED98B-BF46-4837-9A21-7CB3D2F33A22}"/>
    <dgm:cxn modelId="{B53D8EB4-C540-42F6-9390-18597372D291}" type="presOf" srcId="{B51B4424-7C48-45D1-A57F-3D5C9B060332}" destId="{59F3B8F1-A9FC-4D18-90C8-552247273CCD}" srcOrd="0" destOrd="0" presId="urn:microsoft.com/office/officeart/2018/2/layout/IconVerticalSolidList"/>
    <dgm:cxn modelId="{049196B4-843C-4916-A20B-61A140E47E5D}" type="presOf" srcId="{93A23470-A794-4947-95B3-E8EF4150DC8A}" destId="{FBCC9455-C702-4346-8772-11D0C157EA5A}" srcOrd="0" destOrd="0" presId="urn:microsoft.com/office/officeart/2018/2/layout/IconVerticalSolidList"/>
    <dgm:cxn modelId="{98B25F79-2933-4C12-A0C3-9BA964D8B5F7}" type="presParOf" srcId="{E45F38B6-61D4-4104-815F-10C997FEC213}" destId="{99187B1E-3E55-4E31-935E-251ACF4D1366}" srcOrd="0" destOrd="0" presId="urn:microsoft.com/office/officeart/2018/2/layout/IconVerticalSolidList"/>
    <dgm:cxn modelId="{38F4CAC7-0167-47CC-83F2-487E55672B0D}" type="presParOf" srcId="{99187B1E-3E55-4E31-935E-251ACF4D1366}" destId="{9AF3DF89-C136-4F36-A252-79E57C8A61C5}" srcOrd="0" destOrd="0" presId="urn:microsoft.com/office/officeart/2018/2/layout/IconVerticalSolidList"/>
    <dgm:cxn modelId="{88E38A4E-B3E8-4A60-8AE3-A47FBB780C70}" type="presParOf" srcId="{99187B1E-3E55-4E31-935E-251ACF4D1366}" destId="{1E1E62CD-A3B4-4198-A008-55EA00D8E6E5}" srcOrd="1" destOrd="0" presId="urn:microsoft.com/office/officeart/2018/2/layout/IconVerticalSolidList"/>
    <dgm:cxn modelId="{A26B3903-8161-4119-B376-F6BA93590EE8}" type="presParOf" srcId="{99187B1E-3E55-4E31-935E-251ACF4D1366}" destId="{FCA3888E-2324-4916-985C-4E23F8128A8D}" srcOrd="2" destOrd="0" presId="urn:microsoft.com/office/officeart/2018/2/layout/IconVerticalSolidList"/>
    <dgm:cxn modelId="{44BC9068-26DB-48F5-8AE7-721410F7770E}" type="presParOf" srcId="{99187B1E-3E55-4E31-935E-251ACF4D1366}" destId="{6C7E0280-5444-4DFE-853C-DAB1568D1C20}" srcOrd="3" destOrd="0" presId="urn:microsoft.com/office/officeart/2018/2/layout/IconVerticalSolidList"/>
    <dgm:cxn modelId="{EB77D917-7132-4315-AC02-6675DC69D066}" type="presParOf" srcId="{E45F38B6-61D4-4104-815F-10C997FEC213}" destId="{D0BC7FE0-671C-45EE-A089-F33F42536D21}" srcOrd="1" destOrd="0" presId="urn:microsoft.com/office/officeart/2018/2/layout/IconVerticalSolidList"/>
    <dgm:cxn modelId="{41FF0ACF-510F-4CD4-93F0-AD8FC15B4DEB}" type="presParOf" srcId="{E45F38B6-61D4-4104-815F-10C997FEC213}" destId="{6A966A4E-D57C-40F8-9A20-D67922899141}" srcOrd="2" destOrd="0" presId="urn:microsoft.com/office/officeart/2018/2/layout/IconVerticalSolidList"/>
    <dgm:cxn modelId="{F244A4CA-5320-47C9-A62C-B3AAD59DD18A}" type="presParOf" srcId="{6A966A4E-D57C-40F8-9A20-D67922899141}" destId="{861CAD6D-772F-439D-A029-18BD1273D5F3}" srcOrd="0" destOrd="0" presId="urn:microsoft.com/office/officeart/2018/2/layout/IconVerticalSolidList"/>
    <dgm:cxn modelId="{AD443113-7ECE-48F4-9844-E70C8FEF88B6}" type="presParOf" srcId="{6A966A4E-D57C-40F8-9A20-D67922899141}" destId="{2C82520D-6D82-4B74-A3D3-EC717B79E045}" srcOrd="1" destOrd="0" presId="urn:microsoft.com/office/officeart/2018/2/layout/IconVerticalSolidList"/>
    <dgm:cxn modelId="{8007D565-98A3-4C56-9A7B-E9BAF3EAF95A}" type="presParOf" srcId="{6A966A4E-D57C-40F8-9A20-D67922899141}" destId="{460426C0-1607-4231-929D-3DD37E49B275}" srcOrd="2" destOrd="0" presId="urn:microsoft.com/office/officeart/2018/2/layout/IconVerticalSolidList"/>
    <dgm:cxn modelId="{FBE84F56-EE0D-492C-826D-433A05C885B5}" type="presParOf" srcId="{6A966A4E-D57C-40F8-9A20-D67922899141}" destId="{FBCC9455-C702-4346-8772-11D0C157EA5A}" srcOrd="3" destOrd="0" presId="urn:microsoft.com/office/officeart/2018/2/layout/IconVerticalSolidList"/>
    <dgm:cxn modelId="{A1DD3772-3BE5-41A1-B32C-5587CA2204B1}" type="presParOf" srcId="{E45F38B6-61D4-4104-815F-10C997FEC213}" destId="{9858297D-A26B-43F5-92B0-59C22DA053ED}" srcOrd="3" destOrd="0" presId="urn:microsoft.com/office/officeart/2018/2/layout/IconVerticalSolidList"/>
    <dgm:cxn modelId="{807319FC-23F1-4C9C-95E6-5778ACB36DA5}" type="presParOf" srcId="{E45F38B6-61D4-4104-815F-10C997FEC213}" destId="{236B563B-0BEE-47E7-9E4A-92EFC8647779}" srcOrd="4" destOrd="0" presId="urn:microsoft.com/office/officeart/2018/2/layout/IconVerticalSolidList"/>
    <dgm:cxn modelId="{D3BBEF4B-ECF8-4B9B-A39A-6ABFFF0C744F}" type="presParOf" srcId="{236B563B-0BEE-47E7-9E4A-92EFC8647779}" destId="{DF52675F-6C89-44B8-98A6-366A53685D6D}" srcOrd="0" destOrd="0" presId="urn:microsoft.com/office/officeart/2018/2/layout/IconVerticalSolidList"/>
    <dgm:cxn modelId="{56B77C88-888E-496D-9B5E-C660B2815A55}" type="presParOf" srcId="{236B563B-0BEE-47E7-9E4A-92EFC8647779}" destId="{D32A13DA-004E-42C6-8E97-3A67C034339F}" srcOrd="1" destOrd="0" presId="urn:microsoft.com/office/officeart/2018/2/layout/IconVerticalSolidList"/>
    <dgm:cxn modelId="{1FDBAEAA-3C9D-4B9E-86B9-D5565BFC6C7A}" type="presParOf" srcId="{236B563B-0BEE-47E7-9E4A-92EFC8647779}" destId="{5295AB15-4AAE-4D8B-A654-113A25AAF672}" srcOrd="2" destOrd="0" presId="urn:microsoft.com/office/officeart/2018/2/layout/IconVerticalSolidList"/>
    <dgm:cxn modelId="{36421296-FD21-47EA-8340-AB52487D9C52}" type="presParOf" srcId="{236B563B-0BEE-47E7-9E4A-92EFC8647779}" destId="{59F3B8F1-A9FC-4D18-90C8-552247273C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CA917F-3527-4B8C-A9EC-95CB5736D3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29F53C41-642E-471B-BB10-8FEDB2AF2153}">
      <dgm:prSet/>
      <dgm:spPr/>
      <dgm:t>
        <a:bodyPr/>
        <a:lstStyle/>
        <a:p>
          <a:r>
            <a:rPr lang="en-GB" dirty="0"/>
            <a:t>Before completing the DSA, complete the DPIA with an NHS Lothian project </a:t>
          </a:r>
          <a:r>
            <a:rPr lang="en-GB" dirty="0" smtClean="0"/>
            <a:t>lead </a:t>
          </a:r>
          <a:endParaRPr lang="en-US" dirty="0"/>
        </a:p>
      </dgm:t>
    </dgm:pt>
    <dgm:pt modelId="{7EBC691B-69BC-4695-8FA3-DE33126C9F1B}" type="parTrans" cxnId="{00583185-4653-4F9B-850F-F86C8BC1CAB0}">
      <dgm:prSet/>
      <dgm:spPr/>
      <dgm:t>
        <a:bodyPr/>
        <a:lstStyle/>
        <a:p>
          <a:endParaRPr lang="en-US"/>
        </a:p>
      </dgm:t>
    </dgm:pt>
    <dgm:pt modelId="{7B4ED98B-BF46-4837-9A21-7CB3D2F33A22}" type="sibTrans" cxnId="{00583185-4653-4F9B-850F-F86C8BC1CAB0}">
      <dgm:prSet phldrT="01" phldr="0"/>
      <dgm:spPr/>
      <dgm:t>
        <a:bodyPr/>
        <a:lstStyle/>
        <a:p>
          <a:endParaRPr lang="en-US"/>
        </a:p>
      </dgm:t>
    </dgm:pt>
    <dgm:pt modelId="{93A23470-A794-4947-95B3-E8EF4150DC8A}">
      <dgm:prSet/>
      <dgm:spPr/>
      <dgm:t>
        <a:bodyPr/>
        <a:lstStyle/>
        <a:p>
          <a:r>
            <a:rPr lang="en-GB" dirty="0"/>
            <a:t>Your NHS Lothian Project Lead will complete the DSA in collaboration with you and submit the DSA to Information Governance</a:t>
          </a:r>
          <a:endParaRPr lang="en-US" dirty="0"/>
        </a:p>
      </dgm:t>
    </dgm:pt>
    <dgm:pt modelId="{0A7E4C3C-6358-45C5-819C-5B39F5B1D5FE}" type="parTrans" cxnId="{FAD30EA6-1BBF-4FD8-8029-6AA25D741E41}">
      <dgm:prSet/>
      <dgm:spPr/>
      <dgm:t>
        <a:bodyPr/>
        <a:lstStyle/>
        <a:p>
          <a:endParaRPr lang="en-US"/>
        </a:p>
      </dgm:t>
    </dgm:pt>
    <dgm:pt modelId="{4622C258-55FE-49E5-A8EF-B0824186FF53}" type="sibTrans" cxnId="{FAD30EA6-1BBF-4FD8-8029-6AA25D741E41}">
      <dgm:prSet phldrT="02" phldr="0"/>
      <dgm:spPr/>
      <dgm:t>
        <a:bodyPr/>
        <a:lstStyle/>
        <a:p>
          <a:endParaRPr lang="en-US"/>
        </a:p>
      </dgm:t>
    </dgm:pt>
    <dgm:pt modelId="{E45F38B6-61D4-4104-815F-10C997FEC213}" type="pres">
      <dgm:prSet presAssocID="{DBCA917F-3527-4B8C-A9EC-95CB5736D32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87B1E-3E55-4E31-935E-251ACF4D1366}" type="pres">
      <dgm:prSet presAssocID="{29F53C41-642E-471B-BB10-8FEDB2AF2153}" presName="compNode" presStyleCnt="0"/>
      <dgm:spPr/>
    </dgm:pt>
    <dgm:pt modelId="{9AF3DF89-C136-4F36-A252-79E57C8A61C5}" type="pres">
      <dgm:prSet presAssocID="{29F53C41-642E-471B-BB10-8FEDB2AF2153}" presName="bgRect" presStyleLbl="bgShp" presStyleIdx="0" presStyleCnt="2"/>
      <dgm:spPr/>
    </dgm:pt>
    <dgm:pt modelId="{1E1E62CD-A3B4-4198-A008-55EA00D8E6E5}" type="pres">
      <dgm:prSet presAssocID="{29F53C41-642E-471B-BB10-8FEDB2AF21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Contract"/>
        </a:ext>
      </dgm:extLst>
    </dgm:pt>
    <dgm:pt modelId="{FCA3888E-2324-4916-985C-4E23F8128A8D}" type="pres">
      <dgm:prSet presAssocID="{29F53C41-642E-471B-BB10-8FEDB2AF2153}" presName="spaceRect" presStyleCnt="0"/>
      <dgm:spPr/>
    </dgm:pt>
    <dgm:pt modelId="{6C7E0280-5444-4DFE-853C-DAB1568D1C20}" type="pres">
      <dgm:prSet presAssocID="{29F53C41-642E-471B-BB10-8FEDB2AF2153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0BC7FE0-671C-45EE-A089-F33F42536D21}" type="pres">
      <dgm:prSet presAssocID="{7B4ED98B-BF46-4837-9A21-7CB3D2F33A22}" presName="sibTrans" presStyleCnt="0"/>
      <dgm:spPr/>
    </dgm:pt>
    <dgm:pt modelId="{6A966A4E-D57C-40F8-9A20-D67922899141}" type="pres">
      <dgm:prSet presAssocID="{93A23470-A794-4947-95B3-E8EF4150DC8A}" presName="compNode" presStyleCnt="0"/>
      <dgm:spPr/>
    </dgm:pt>
    <dgm:pt modelId="{861CAD6D-772F-439D-A029-18BD1273D5F3}" type="pres">
      <dgm:prSet presAssocID="{93A23470-A794-4947-95B3-E8EF4150DC8A}" presName="bgRect" presStyleLbl="bgShp" presStyleIdx="1" presStyleCnt="2"/>
      <dgm:spPr/>
    </dgm:pt>
    <dgm:pt modelId="{2C82520D-6D82-4B74-A3D3-EC717B79E045}" type="pres">
      <dgm:prSet presAssocID="{93A23470-A794-4947-95B3-E8EF4150DC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Handshake"/>
        </a:ext>
      </dgm:extLst>
    </dgm:pt>
    <dgm:pt modelId="{460426C0-1607-4231-929D-3DD37E49B275}" type="pres">
      <dgm:prSet presAssocID="{93A23470-A794-4947-95B3-E8EF4150DC8A}" presName="spaceRect" presStyleCnt="0"/>
      <dgm:spPr/>
    </dgm:pt>
    <dgm:pt modelId="{FBCC9455-C702-4346-8772-11D0C157EA5A}" type="pres">
      <dgm:prSet presAssocID="{93A23470-A794-4947-95B3-E8EF4150DC8A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B90B8CA7-4604-43B4-8FBA-7F2EEDEB559C}" type="presOf" srcId="{DBCA917F-3527-4B8C-A9EC-95CB5736D32A}" destId="{E45F38B6-61D4-4104-815F-10C997FEC213}" srcOrd="0" destOrd="0" presId="urn:microsoft.com/office/officeart/2018/2/layout/IconVerticalSolidList"/>
    <dgm:cxn modelId="{AECC46CC-7169-449A-AE9B-4BC312749B86}" type="presOf" srcId="{29F53C41-642E-471B-BB10-8FEDB2AF2153}" destId="{6C7E0280-5444-4DFE-853C-DAB1568D1C20}" srcOrd="0" destOrd="0" presId="urn:microsoft.com/office/officeart/2018/2/layout/IconVerticalSolidList"/>
    <dgm:cxn modelId="{FAD30EA6-1BBF-4FD8-8029-6AA25D741E41}" srcId="{DBCA917F-3527-4B8C-A9EC-95CB5736D32A}" destId="{93A23470-A794-4947-95B3-E8EF4150DC8A}" srcOrd="1" destOrd="0" parTransId="{0A7E4C3C-6358-45C5-819C-5B39F5B1D5FE}" sibTransId="{4622C258-55FE-49E5-A8EF-B0824186FF53}"/>
    <dgm:cxn modelId="{26E15002-A736-4D5C-85AB-6F7D65753568}" type="presOf" srcId="{93A23470-A794-4947-95B3-E8EF4150DC8A}" destId="{FBCC9455-C702-4346-8772-11D0C157EA5A}" srcOrd="0" destOrd="0" presId="urn:microsoft.com/office/officeart/2018/2/layout/IconVerticalSolidList"/>
    <dgm:cxn modelId="{00583185-4653-4F9B-850F-F86C8BC1CAB0}" srcId="{DBCA917F-3527-4B8C-A9EC-95CB5736D32A}" destId="{29F53C41-642E-471B-BB10-8FEDB2AF2153}" srcOrd="0" destOrd="0" parTransId="{7EBC691B-69BC-4695-8FA3-DE33126C9F1B}" sibTransId="{7B4ED98B-BF46-4837-9A21-7CB3D2F33A22}"/>
    <dgm:cxn modelId="{BC14A5B0-B685-4B2A-8D81-B04CABDF48DC}" type="presParOf" srcId="{E45F38B6-61D4-4104-815F-10C997FEC213}" destId="{99187B1E-3E55-4E31-935E-251ACF4D1366}" srcOrd="0" destOrd="0" presId="urn:microsoft.com/office/officeart/2018/2/layout/IconVerticalSolidList"/>
    <dgm:cxn modelId="{71E0B7D8-F813-49F1-BED2-0240371D1D7D}" type="presParOf" srcId="{99187B1E-3E55-4E31-935E-251ACF4D1366}" destId="{9AF3DF89-C136-4F36-A252-79E57C8A61C5}" srcOrd="0" destOrd="0" presId="urn:microsoft.com/office/officeart/2018/2/layout/IconVerticalSolidList"/>
    <dgm:cxn modelId="{9004715F-F9C6-4C11-A9DB-8FF5B72A721E}" type="presParOf" srcId="{99187B1E-3E55-4E31-935E-251ACF4D1366}" destId="{1E1E62CD-A3B4-4198-A008-55EA00D8E6E5}" srcOrd="1" destOrd="0" presId="urn:microsoft.com/office/officeart/2018/2/layout/IconVerticalSolidList"/>
    <dgm:cxn modelId="{BD975447-52AA-4474-BC81-8864E3762739}" type="presParOf" srcId="{99187B1E-3E55-4E31-935E-251ACF4D1366}" destId="{FCA3888E-2324-4916-985C-4E23F8128A8D}" srcOrd="2" destOrd="0" presId="urn:microsoft.com/office/officeart/2018/2/layout/IconVerticalSolidList"/>
    <dgm:cxn modelId="{13CB78BE-B406-45BF-8572-B7FC163CF3B9}" type="presParOf" srcId="{99187B1E-3E55-4E31-935E-251ACF4D1366}" destId="{6C7E0280-5444-4DFE-853C-DAB1568D1C20}" srcOrd="3" destOrd="0" presId="urn:microsoft.com/office/officeart/2018/2/layout/IconVerticalSolidList"/>
    <dgm:cxn modelId="{7535AA17-14C8-49A3-98C8-8C86E714F641}" type="presParOf" srcId="{E45F38B6-61D4-4104-815F-10C997FEC213}" destId="{D0BC7FE0-671C-45EE-A089-F33F42536D21}" srcOrd="1" destOrd="0" presId="urn:microsoft.com/office/officeart/2018/2/layout/IconVerticalSolidList"/>
    <dgm:cxn modelId="{09C318CF-76E0-42B2-B6CF-ABD8DA8740BB}" type="presParOf" srcId="{E45F38B6-61D4-4104-815F-10C997FEC213}" destId="{6A966A4E-D57C-40F8-9A20-D67922899141}" srcOrd="2" destOrd="0" presId="urn:microsoft.com/office/officeart/2018/2/layout/IconVerticalSolidList"/>
    <dgm:cxn modelId="{373C2FAA-9241-4F76-B16C-9348EAA7FCD8}" type="presParOf" srcId="{6A966A4E-D57C-40F8-9A20-D67922899141}" destId="{861CAD6D-772F-439D-A029-18BD1273D5F3}" srcOrd="0" destOrd="0" presId="urn:microsoft.com/office/officeart/2018/2/layout/IconVerticalSolidList"/>
    <dgm:cxn modelId="{17A7E2B5-1179-4AED-AEA2-CA43C501F3F0}" type="presParOf" srcId="{6A966A4E-D57C-40F8-9A20-D67922899141}" destId="{2C82520D-6D82-4B74-A3D3-EC717B79E045}" srcOrd="1" destOrd="0" presId="urn:microsoft.com/office/officeart/2018/2/layout/IconVerticalSolidList"/>
    <dgm:cxn modelId="{6E2949E5-3943-4B2E-A4E0-53936FF95239}" type="presParOf" srcId="{6A966A4E-D57C-40F8-9A20-D67922899141}" destId="{460426C0-1607-4231-929D-3DD37E49B275}" srcOrd="2" destOrd="0" presId="urn:microsoft.com/office/officeart/2018/2/layout/IconVerticalSolidList"/>
    <dgm:cxn modelId="{ADB70460-A284-4617-8030-48AC7251DCC7}" type="presParOf" srcId="{6A966A4E-D57C-40F8-9A20-D67922899141}" destId="{FBCC9455-C702-4346-8772-11D0C157EA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A917F-3527-4B8C-A9EC-95CB5736D3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9F53C41-642E-471B-BB10-8FEDB2AF215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NHS Lothian policy requires an evaluation of any new or updated IT systems used within the organisation. This also includes any third parties who process, handle or store information.</a:t>
          </a:r>
          <a:endParaRPr lang="en-US" dirty="0"/>
        </a:p>
      </dgm:t>
    </dgm:pt>
    <dgm:pt modelId="{7EBC691B-69BC-4695-8FA3-DE33126C9F1B}" type="parTrans" cxnId="{00583185-4653-4F9B-850F-F86C8BC1CAB0}">
      <dgm:prSet/>
      <dgm:spPr/>
      <dgm:t>
        <a:bodyPr/>
        <a:lstStyle/>
        <a:p>
          <a:endParaRPr lang="en-US"/>
        </a:p>
      </dgm:t>
    </dgm:pt>
    <dgm:pt modelId="{7B4ED98B-BF46-4837-9A21-7CB3D2F33A22}" type="sibTrans" cxnId="{00583185-4653-4F9B-850F-F86C8BC1CAB0}">
      <dgm:prSet phldrT="01" phldr="0"/>
      <dgm:spPr/>
      <dgm:t>
        <a:bodyPr/>
        <a:lstStyle/>
        <a:p>
          <a:endParaRPr lang="en-US"/>
        </a:p>
      </dgm:t>
    </dgm:pt>
    <dgm:pt modelId="{93A23470-A794-4947-95B3-E8EF4150DC8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The IT Risk Assessment should be completed by a technical representative from the third sector organisation. The NHSL project lead will fill in a few sections where specified.</a:t>
          </a:r>
          <a:endParaRPr lang="en-US" dirty="0"/>
        </a:p>
      </dgm:t>
    </dgm:pt>
    <dgm:pt modelId="{0A7E4C3C-6358-45C5-819C-5B39F5B1D5FE}" type="parTrans" cxnId="{FAD30EA6-1BBF-4FD8-8029-6AA25D741E41}">
      <dgm:prSet/>
      <dgm:spPr/>
      <dgm:t>
        <a:bodyPr/>
        <a:lstStyle/>
        <a:p>
          <a:endParaRPr lang="en-US"/>
        </a:p>
      </dgm:t>
    </dgm:pt>
    <dgm:pt modelId="{4622C258-55FE-49E5-A8EF-B0824186FF53}" type="sibTrans" cxnId="{FAD30EA6-1BBF-4FD8-8029-6AA25D741E41}">
      <dgm:prSet phldrT="02" phldr="0"/>
      <dgm:spPr/>
      <dgm:t>
        <a:bodyPr/>
        <a:lstStyle/>
        <a:p>
          <a:endParaRPr lang="en-US"/>
        </a:p>
      </dgm:t>
    </dgm:pt>
    <dgm:pt modelId="{FD00CFB2-51A4-497E-AB32-E9CB8FEA66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Any queries should be directed to the </a:t>
          </a:r>
          <a:r>
            <a:rPr lang="en-GB" b="0" i="0" dirty="0">
              <a:hlinkClick xmlns:r="http://schemas.openxmlformats.org/officeDocument/2006/relationships" r:id="rId1"/>
            </a:rPr>
            <a:t>NHS Lothian IT Security team</a:t>
          </a:r>
          <a:r>
            <a:rPr lang="en-GB" b="0" i="0" dirty="0"/>
            <a:t>. LOTH.ITSec@nhslothian.scot.nhs.uk</a:t>
          </a:r>
        </a:p>
      </dgm:t>
    </dgm:pt>
    <dgm:pt modelId="{AF8845BF-9BCD-4646-89EC-6CD42CC28614}" type="parTrans" cxnId="{9F8F42E6-C45F-479E-88AC-4556FFA573BC}">
      <dgm:prSet/>
      <dgm:spPr/>
      <dgm:t>
        <a:bodyPr/>
        <a:lstStyle/>
        <a:p>
          <a:endParaRPr lang="en-US"/>
        </a:p>
      </dgm:t>
    </dgm:pt>
    <dgm:pt modelId="{B4E915EE-3737-4CCB-A64A-6F1A88FEBA4C}" type="sibTrans" cxnId="{9F8F42E6-C45F-479E-88AC-4556FFA573BC}">
      <dgm:prSet phldrT="04" phldr="0"/>
      <dgm:spPr/>
      <dgm:t>
        <a:bodyPr/>
        <a:lstStyle/>
        <a:p>
          <a:endParaRPr lang="en-GB"/>
        </a:p>
      </dgm:t>
    </dgm:pt>
    <dgm:pt modelId="{E45F38B6-61D4-4104-815F-10C997FEC213}" type="pres">
      <dgm:prSet presAssocID="{DBCA917F-3527-4B8C-A9EC-95CB5736D32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87B1E-3E55-4E31-935E-251ACF4D1366}" type="pres">
      <dgm:prSet presAssocID="{29F53C41-642E-471B-BB10-8FEDB2AF2153}" presName="compNode" presStyleCnt="0"/>
      <dgm:spPr/>
    </dgm:pt>
    <dgm:pt modelId="{9AF3DF89-C136-4F36-A252-79E57C8A61C5}" type="pres">
      <dgm:prSet presAssocID="{29F53C41-642E-471B-BB10-8FEDB2AF2153}" presName="bgRect" presStyleLbl="bgShp" presStyleIdx="0" presStyleCnt="3"/>
      <dgm:spPr/>
    </dgm:pt>
    <dgm:pt modelId="{1E1E62CD-A3B4-4198-A008-55EA00D8E6E5}" type="pres">
      <dgm:prSet presAssocID="{29F53C41-642E-471B-BB10-8FEDB2AF2153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Contract"/>
        </a:ext>
      </dgm:extLst>
    </dgm:pt>
    <dgm:pt modelId="{FCA3888E-2324-4916-985C-4E23F8128A8D}" type="pres">
      <dgm:prSet presAssocID="{29F53C41-642E-471B-BB10-8FEDB2AF2153}" presName="spaceRect" presStyleCnt="0"/>
      <dgm:spPr/>
    </dgm:pt>
    <dgm:pt modelId="{6C7E0280-5444-4DFE-853C-DAB1568D1C20}" type="pres">
      <dgm:prSet presAssocID="{29F53C41-642E-471B-BB10-8FEDB2AF215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0BC7FE0-671C-45EE-A089-F33F42536D21}" type="pres">
      <dgm:prSet presAssocID="{7B4ED98B-BF46-4837-9A21-7CB3D2F33A22}" presName="sibTrans" presStyleCnt="0"/>
      <dgm:spPr/>
    </dgm:pt>
    <dgm:pt modelId="{6A966A4E-D57C-40F8-9A20-D67922899141}" type="pres">
      <dgm:prSet presAssocID="{93A23470-A794-4947-95B3-E8EF4150DC8A}" presName="compNode" presStyleCnt="0"/>
      <dgm:spPr/>
    </dgm:pt>
    <dgm:pt modelId="{861CAD6D-772F-439D-A029-18BD1273D5F3}" type="pres">
      <dgm:prSet presAssocID="{93A23470-A794-4947-95B3-E8EF4150DC8A}" presName="bgRect" presStyleLbl="bgShp" presStyleIdx="1" presStyleCnt="3"/>
      <dgm:spPr/>
    </dgm:pt>
    <dgm:pt modelId="{2C82520D-6D82-4B74-A3D3-EC717B79E045}" type="pres">
      <dgm:prSet presAssocID="{93A23470-A794-4947-95B3-E8EF4150DC8A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Handshake"/>
        </a:ext>
      </dgm:extLst>
    </dgm:pt>
    <dgm:pt modelId="{460426C0-1607-4231-929D-3DD37E49B275}" type="pres">
      <dgm:prSet presAssocID="{93A23470-A794-4947-95B3-E8EF4150DC8A}" presName="spaceRect" presStyleCnt="0"/>
      <dgm:spPr/>
    </dgm:pt>
    <dgm:pt modelId="{FBCC9455-C702-4346-8772-11D0C157EA5A}" type="pres">
      <dgm:prSet presAssocID="{93A23470-A794-4947-95B3-E8EF4150DC8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858297D-A26B-43F5-92B0-59C22DA053ED}" type="pres">
      <dgm:prSet presAssocID="{4622C258-55FE-49E5-A8EF-B0824186FF53}" presName="sibTrans" presStyleCnt="0"/>
      <dgm:spPr/>
    </dgm:pt>
    <dgm:pt modelId="{493C16F2-A97A-48E2-8AD1-643678B76A7D}" type="pres">
      <dgm:prSet presAssocID="{FD00CFB2-51A4-497E-AB32-E9CB8FEA66FB}" presName="compNode" presStyleCnt="0"/>
      <dgm:spPr/>
    </dgm:pt>
    <dgm:pt modelId="{DC85245F-0859-4C5C-B9D0-6A5CC67B8691}" type="pres">
      <dgm:prSet presAssocID="{FD00CFB2-51A4-497E-AB32-E9CB8FEA66FB}" presName="bgRect" presStyleLbl="bgShp" presStyleIdx="2" presStyleCnt="3"/>
      <dgm:spPr/>
    </dgm:pt>
    <dgm:pt modelId="{4F8AAF34-A53F-4F5B-AA4B-A87DA9B4065A}" type="pres">
      <dgm:prSet presAssocID="{FD00CFB2-51A4-497E-AB32-E9CB8FEA66FB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Chat outline"/>
        </a:ext>
      </dgm:extLst>
    </dgm:pt>
    <dgm:pt modelId="{510C7C06-B320-4533-8F45-0FB82FF06903}" type="pres">
      <dgm:prSet presAssocID="{FD00CFB2-51A4-497E-AB32-E9CB8FEA66FB}" presName="spaceRect" presStyleCnt="0"/>
      <dgm:spPr/>
    </dgm:pt>
    <dgm:pt modelId="{62FF4826-946F-4AE5-9611-297BD7430830}" type="pres">
      <dgm:prSet presAssocID="{FD00CFB2-51A4-497E-AB32-E9CB8FEA66F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AD30EA6-1BBF-4FD8-8029-6AA25D741E41}" srcId="{DBCA917F-3527-4B8C-A9EC-95CB5736D32A}" destId="{93A23470-A794-4947-95B3-E8EF4150DC8A}" srcOrd="1" destOrd="0" parTransId="{0A7E4C3C-6358-45C5-819C-5B39F5B1D5FE}" sibTransId="{4622C258-55FE-49E5-A8EF-B0824186FF53}"/>
    <dgm:cxn modelId="{FAFC8C9C-D6A3-4605-8590-5A277D1192A5}" type="presOf" srcId="{29F53C41-642E-471B-BB10-8FEDB2AF2153}" destId="{6C7E0280-5444-4DFE-853C-DAB1568D1C20}" srcOrd="0" destOrd="0" presId="urn:microsoft.com/office/officeart/2018/2/layout/IconVerticalSolidList"/>
    <dgm:cxn modelId="{9F8F42E6-C45F-479E-88AC-4556FFA573BC}" srcId="{DBCA917F-3527-4B8C-A9EC-95CB5736D32A}" destId="{FD00CFB2-51A4-497E-AB32-E9CB8FEA66FB}" srcOrd="2" destOrd="0" parTransId="{AF8845BF-9BCD-4646-89EC-6CD42CC28614}" sibTransId="{B4E915EE-3737-4CCB-A64A-6F1A88FEBA4C}"/>
    <dgm:cxn modelId="{D41757FE-A15E-4118-9811-DA8BEDC019A7}" type="presOf" srcId="{93A23470-A794-4947-95B3-E8EF4150DC8A}" destId="{FBCC9455-C702-4346-8772-11D0C157EA5A}" srcOrd="0" destOrd="0" presId="urn:microsoft.com/office/officeart/2018/2/layout/IconVerticalSolidList"/>
    <dgm:cxn modelId="{00583185-4653-4F9B-850F-F86C8BC1CAB0}" srcId="{DBCA917F-3527-4B8C-A9EC-95CB5736D32A}" destId="{29F53C41-642E-471B-BB10-8FEDB2AF2153}" srcOrd="0" destOrd="0" parTransId="{7EBC691B-69BC-4695-8FA3-DE33126C9F1B}" sibTransId="{7B4ED98B-BF46-4837-9A21-7CB3D2F33A22}"/>
    <dgm:cxn modelId="{707A8322-718E-40B7-A60F-15F487811564}" type="presOf" srcId="{DBCA917F-3527-4B8C-A9EC-95CB5736D32A}" destId="{E45F38B6-61D4-4104-815F-10C997FEC213}" srcOrd="0" destOrd="0" presId="urn:microsoft.com/office/officeart/2018/2/layout/IconVerticalSolidList"/>
    <dgm:cxn modelId="{604A12B5-6D27-4A32-8ADC-748E009B85C7}" type="presOf" srcId="{FD00CFB2-51A4-497E-AB32-E9CB8FEA66FB}" destId="{62FF4826-946F-4AE5-9611-297BD7430830}" srcOrd="0" destOrd="0" presId="urn:microsoft.com/office/officeart/2018/2/layout/IconVerticalSolidList"/>
    <dgm:cxn modelId="{1CB63E64-B5C4-40A0-B679-7382EC54ADC2}" type="presParOf" srcId="{E45F38B6-61D4-4104-815F-10C997FEC213}" destId="{99187B1E-3E55-4E31-935E-251ACF4D1366}" srcOrd="0" destOrd="0" presId="urn:microsoft.com/office/officeart/2018/2/layout/IconVerticalSolidList"/>
    <dgm:cxn modelId="{CA8C771D-0441-445C-89DD-08161B3A2EC8}" type="presParOf" srcId="{99187B1E-3E55-4E31-935E-251ACF4D1366}" destId="{9AF3DF89-C136-4F36-A252-79E57C8A61C5}" srcOrd="0" destOrd="0" presId="urn:microsoft.com/office/officeart/2018/2/layout/IconVerticalSolidList"/>
    <dgm:cxn modelId="{7C97958A-5437-40D6-B85E-B045311ECE66}" type="presParOf" srcId="{99187B1E-3E55-4E31-935E-251ACF4D1366}" destId="{1E1E62CD-A3B4-4198-A008-55EA00D8E6E5}" srcOrd="1" destOrd="0" presId="urn:microsoft.com/office/officeart/2018/2/layout/IconVerticalSolidList"/>
    <dgm:cxn modelId="{96DFF7E4-3D8F-4FF0-80F5-3D59D162B49E}" type="presParOf" srcId="{99187B1E-3E55-4E31-935E-251ACF4D1366}" destId="{FCA3888E-2324-4916-985C-4E23F8128A8D}" srcOrd="2" destOrd="0" presId="urn:microsoft.com/office/officeart/2018/2/layout/IconVerticalSolidList"/>
    <dgm:cxn modelId="{41A7B6BB-CF0F-43AC-8E07-AB2497DB2E49}" type="presParOf" srcId="{99187B1E-3E55-4E31-935E-251ACF4D1366}" destId="{6C7E0280-5444-4DFE-853C-DAB1568D1C20}" srcOrd="3" destOrd="0" presId="urn:microsoft.com/office/officeart/2018/2/layout/IconVerticalSolidList"/>
    <dgm:cxn modelId="{B52CABCF-4280-4FA5-B67A-778616EC024E}" type="presParOf" srcId="{E45F38B6-61D4-4104-815F-10C997FEC213}" destId="{D0BC7FE0-671C-45EE-A089-F33F42536D21}" srcOrd="1" destOrd="0" presId="urn:microsoft.com/office/officeart/2018/2/layout/IconVerticalSolidList"/>
    <dgm:cxn modelId="{192C4885-BFC0-4476-A244-26B88AF4A7B9}" type="presParOf" srcId="{E45F38B6-61D4-4104-815F-10C997FEC213}" destId="{6A966A4E-D57C-40F8-9A20-D67922899141}" srcOrd="2" destOrd="0" presId="urn:microsoft.com/office/officeart/2018/2/layout/IconVerticalSolidList"/>
    <dgm:cxn modelId="{AC30BBD6-7F64-4F29-B481-037A616F1EA1}" type="presParOf" srcId="{6A966A4E-D57C-40F8-9A20-D67922899141}" destId="{861CAD6D-772F-439D-A029-18BD1273D5F3}" srcOrd="0" destOrd="0" presId="urn:microsoft.com/office/officeart/2018/2/layout/IconVerticalSolidList"/>
    <dgm:cxn modelId="{1B387D36-D91C-4CA9-88C4-D6805955D8F7}" type="presParOf" srcId="{6A966A4E-D57C-40F8-9A20-D67922899141}" destId="{2C82520D-6D82-4B74-A3D3-EC717B79E045}" srcOrd="1" destOrd="0" presId="urn:microsoft.com/office/officeart/2018/2/layout/IconVerticalSolidList"/>
    <dgm:cxn modelId="{9AFBD028-96C9-4A62-90B8-B085D192E539}" type="presParOf" srcId="{6A966A4E-D57C-40F8-9A20-D67922899141}" destId="{460426C0-1607-4231-929D-3DD37E49B275}" srcOrd="2" destOrd="0" presId="urn:microsoft.com/office/officeart/2018/2/layout/IconVerticalSolidList"/>
    <dgm:cxn modelId="{7E9477EE-DD37-4F0A-BE40-C1154DCDF6A8}" type="presParOf" srcId="{6A966A4E-D57C-40F8-9A20-D67922899141}" destId="{FBCC9455-C702-4346-8772-11D0C157EA5A}" srcOrd="3" destOrd="0" presId="urn:microsoft.com/office/officeart/2018/2/layout/IconVerticalSolidList"/>
    <dgm:cxn modelId="{2048D488-5A65-460C-83AD-AC162513D0D4}" type="presParOf" srcId="{E45F38B6-61D4-4104-815F-10C997FEC213}" destId="{9858297D-A26B-43F5-92B0-59C22DA053ED}" srcOrd="3" destOrd="0" presId="urn:microsoft.com/office/officeart/2018/2/layout/IconVerticalSolidList"/>
    <dgm:cxn modelId="{47CF14F5-31D0-4A20-8326-3BBB1F7FA42F}" type="presParOf" srcId="{E45F38B6-61D4-4104-815F-10C997FEC213}" destId="{493C16F2-A97A-48E2-8AD1-643678B76A7D}" srcOrd="4" destOrd="0" presId="urn:microsoft.com/office/officeart/2018/2/layout/IconVerticalSolidList"/>
    <dgm:cxn modelId="{CA0B4793-CC87-4F6E-BA79-A26394E50990}" type="presParOf" srcId="{493C16F2-A97A-48E2-8AD1-643678B76A7D}" destId="{DC85245F-0859-4C5C-B9D0-6A5CC67B8691}" srcOrd="0" destOrd="0" presId="urn:microsoft.com/office/officeart/2018/2/layout/IconVerticalSolidList"/>
    <dgm:cxn modelId="{C021083D-B418-47B4-B358-7D29DDCDF268}" type="presParOf" srcId="{493C16F2-A97A-48E2-8AD1-643678B76A7D}" destId="{4F8AAF34-A53F-4F5B-AA4B-A87DA9B4065A}" srcOrd="1" destOrd="0" presId="urn:microsoft.com/office/officeart/2018/2/layout/IconVerticalSolidList"/>
    <dgm:cxn modelId="{D5F1693D-B1CD-4F39-BF2D-D8EFD662ACC5}" type="presParOf" srcId="{493C16F2-A97A-48E2-8AD1-643678B76A7D}" destId="{510C7C06-B320-4533-8F45-0FB82FF06903}" srcOrd="2" destOrd="0" presId="urn:microsoft.com/office/officeart/2018/2/layout/IconVerticalSolidList"/>
    <dgm:cxn modelId="{934E9339-7A35-4064-B574-440E477489FB}" type="presParOf" srcId="{493C16F2-A97A-48E2-8AD1-643678B76A7D}" destId="{62FF4826-946F-4AE5-9611-297BD74308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1F7988-32A1-4A9B-9926-74F576F951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77CDEC-ACC7-4FB2-A7EE-9C79FAA9FC37}">
      <dgm:prSet/>
      <dgm:spPr/>
      <dgm:t>
        <a:bodyPr/>
        <a:lstStyle/>
        <a:p>
          <a:r>
            <a:rPr lang="en-GB"/>
            <a:t>West Lothian Fast Online Referral and Tracking System (WL FORT)</a:t>
          </a:r>
          <a:endParaRPr lang="en-US"/>
        </a:p>
      </dgm:t>
    </dgm:pt>
    <dgm:pt modelId="{EBD54D7C-6913-40C5-9C25-ED93C4045E99}" type="parTrans" cxnId="{259877FA-10E2-4661-A2C5-6EC914661CDB}">
      <dgm:prSet/>
      <dgm:spPr/>
      <dgm:t>
        <a:bodyPr/>
        <a:lstStyle/>
        <a:p>
          <a:endParaRPr lang="en-US"/>
        </a:p>
      </dgm:t>
    </dgm:pt>
    <dgm:pt modelId="{C102060C-D2C6-4028-98CA-48DE329E9F81}" type="sibTrans" cxnId="{259877FA-10E2-4661-A2C5-6EC914661CDB}">
      <dgm:prSet/>
      <dgm:spPr/>
      <dgm:t>
        <a:bodyPr/>
        <a:lstStyle/>
        <a:p>
          <a:endParaRPr lang="en-US"/>
        </a:p>
      </dgm:t>
    </dgm:pt>
    <dgm:pt modelId="{1AF44E22-CFD0-4CB0-B6AD-CBFB5E327D5E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FORT West Lothian: Introduction (youtube.com)</a:t>
          </a:r>
          <a:endParaRPr lang="en-US"/>
        </a:p>
      </dgm:t>
    </dgm:pt>
    <dgm:pt modelId="{C001D217-C655-4FC9-8EA3-10BFAF86FFB3}" type="parTrans" cxnId="{D5DA5904-DC4E-465B-AF2F-72B1C4F01D0E}">
      <dgm:prSet/>
      <dgm:spPr/>
      <dgm:t>
        <a:bodyPr/>
        <a:lstStyle/>
        <a:p>
          <a:endParaRPr lang="en-US"/>
        </a:p>
      </dgm:t>
    </dgm:pt>
    <dgm:pt modelId="{17ABF853-55B3-4613-8532-4A351FE7870B}" type="sibTrans" cxnId="{D5DA5904-DC4E-465B-AF2F-72B1C4F01D0E}">
      <dgm:prSet/>
      <dgm:spPr/>
      <dgm:t>
        <a:bodyPr/>
        <a:lstStyle/>
        <a:p>
          <a:endParaRPr lang="en-US"/>
        </a:p>
      </dgm:t>
    </dgm:pt>
    <dgm:pt modelId="{6811385F-CDC4-491A-A449-4FCA107F2962}">
      <dgm:prSet/>
      <dgm:spPr/>
      <dgm:t>
        <a:bodyPr/>
        <a:lstStyle/>
        <a:p>
          <a:r>
            <a:rPr lang="en-GB"/>
            <a:t>Some midwives, health visitors and family nurse practitioners make referrals using WL FORT. </a:t>
          </a:r>
          <a:endParaRPr lang="en-US"/>
        </a:p>
      </dgm:t>
    </dgm:pt>
    <dgm:pt modelId="{D9C04F60-DC75-4A43-A69A-4F4F2402B680}" type="parTrans" cxnId="{EEF87B36-7741-4179-A8BE-942221796C04}">
      <dgm:prSet/>
      <dgm:spPr/>
      <dgm:t>
        <a:bodyPr/>
        <a:lstStyle/>
        <a:p>
          <a:endParaRPr lang="en-US"/>
        </a:p>
      </dgm:t>
    </dgm:pt>
    <dgm:pt modelId="{A753A22C-F102-4140-A448-A923E03F7977}" type="sibTrans" cxnId="{EEF87B36-7741-4179-A8BE-942221796C04}">
      <dgm:prSet/>
      <dgm:spPr/>
      <dgm:t>
        <a:bodyPr/>
        <a:lstStyle/>
        <a:p>
          <a:endParaRPr lang="en-US"/>
        </a:p>
      </dgm:t>
    </dgm:pt>
    <dgm:pt modelId="{DC0E0D79-9CED-4CB2-8667-56F27ACC300E}">
      <dgm:prSet/>
      <dgm:spPr/>
      <dgm:t>
        <a:bodyPr/>
        <a:lstStyle/>
        <a:p>
          <a:r>
            <a:rPr lang="en-GB" b="1"/>
            <a:t>To register your service, contact the Advice Shop on 01506 283022.</a:t>
          </a:r>
          <a:endParaRPr lang="en-US"/>
        </a:p>
      </dgm:t>
    </dgm:pt>
    <dgm:pt modelId="{7FCE5ED9-3604-46E8-9B51-77CD67A6CD85}" type="parTrans" cxnId="{9E5EC4E1-F09D-4C68-AEBC-8FEF9507568A}">
      <dgm:prSet/>
      <dgm:spPr/>
      <dgm:t>
        <a:bodyPr/>
        <a:lstStyle/>
        <a:p>
          <a:endParaRPr lang="en-US"/>
        </a:p>
      </dgm:t>
    </dgm:pt>
    <dgm:pt modelId="{9E03E290-C06B-4ED6-9F7D-25FFCC7806EB}" type="sibTrans" cxnId="{9E5EC4E1-F09D-4C68-AEBC-8FEF9507568A}">
      <dgm:prSet/>
      <dgm:spPr/>
      <dgm:t>
        <a:bodyPr/>
        <a:lstStyle/>
        <a:p>
          <a:endParaRPr lang="en-US"/>
        </a:p>
      </dgm:t>
    </dgm:pt>
    <dgm:pt modelId="{3E46D5E9-53C9-4700-AC88-AC99D40AF11D}" type="pres">
      <dgm:prSet presAssocID="{DC1F7988-32A1-4A9B-9926-74F576F951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5D2ADC-23C2-4A1B-9267-71AC910F035B}" type="pres">
      <dgm:prSet presAssocID="{3477CDEC-ACC7-4FB2-A7EE-9C79FAA9FC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8C077F-BD04-43F9-838B-CDF39495735B}" type="pres">
      <dgm:prSet presAssocID="{C102060C-D2C6-4028-98CA-48DE329E9F81}" presName="spacer" presStyleCnt="0"/>
      <dgm:spPr/>
    </dgm:pt>
    <dgm:pt modelId="{EA952289-76BF-4C5F-AF9A-6C23A8C5E8B9}" type="pres">
      <dgm:prSet presAssocID="{1AF44E22-CFD0-4CB0-B6AD-CBFB5E327D5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6B92E9-AEE6-48EF-9F3A-1E9AD52662BB}" type="pres">
      <dgm:prSet presAssocID="{17ABF853-55B3-4613-8532-4A351FE7870B}" presName="spacer" presStyleCnt="0"/>
      <dgm:spPr/>
    </dgm:pt>
    <dgm:pt modelId="{F709691E-1C33-480B-91B1-20219DBE0054}" type="pres">
      <dgm:prSet presAssocID="{6811385F-CDC4-491A-A449-4FCA107F29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4585B6-5230-439A-B5DD-5A0FC0B02285}" type="pres">
      <dgm:prSet presAssocID="{A753A22C-F102-4140-A448-A923E03F7977}" presName="spacer" presStyleCnt="0"/>
      <dgm:spPr/>
    </dgm:pt>
    <dgm:pt modelId="{6B04AC60-485F-4801-A6A6-F35141662F4D}" type="pres">
      <dgm:prSet presAssocID="{DC0E0D79-9CED-4CB2-8667-56F27ACC30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8B01CC-93A9-4264-BBF9-79FBAA2388D9}" type="presOf" srcId="{3477CDEC-ACC7-4FB2-A7EE-9C79FAA9FC37}" destId="{EA5D2ADC-23C2-4A1B-9267-71AC910F035B}" srcOrd="0" destOrd="0" presId="urn:microsoft.com/office/officeart/2005/8/layout/vList2"/>
    <dgm:cxn modelId="{D5DA5904-DC4E-465B-AF2F-72B1C4F01D0E}" srcId="{DC1F7988-32A1-4A9B-9926-74F576F9516E}" destId="{1AF44E22-CFD0-4CB0-B6AD-CBFB5E327D5E}" srcOrd="1" destOrd="0" parTransId="{C001D217-C655-4FC9-8EA3-10BFAF86FFB3}" sibTransId="{17ABF853-55B3-4613-8532-4A351FE7870B}"/>
    <dgm:cxn modelId="{259877FA-10E2-4661-A2C5-6EC914661CDB}" srcId="{DC1F7988-32A1-4A9B-9926-74F576F9516E}" destId="{3477CDEC-ACC7-4FB2-A7EE-9C79FAA9FC37}" srcOrd="0" destOrd="0" parTransId="{EBD54D7C-6913-40C5-9C25-ED93C4045E99}" sibTransId="{C102060C-D2C6-4028-98CA-48DE329E9F81}"/>
    <dgm:cxn modelId="{4A620625-3A88-42EC-87D7-AB623DEC0DF8}" type="presOf" srcId="{1AF44E22-CFD0-4CB0-B6AD-CBFB5E327D5E}" destId="{EA952289-76BF-4C5F-AF9A-6C23A8C5E8B9}" srcOrd="0" destOrd="0" presId="urn:microsoft.com/office/officeart/2005/8/layout/vList2"/>
    <dgm:cxn modelId="{9E5EC4E1-F09D-4C68-AEBC-8FEF9507568A}" srcId="{DC1F7988-32A1-4A9B-9926-74F576F9516E}" destId="{DC0E0D79-9CED-4CB2-8667-56F27ACC300E}" srcOrd="3" destOrd="0" parTransId="{7FCE5ED9-3604-46E8-9B51-77CD67A6CD85}" sibTransId="{9E03E290-C06B-4ED6-9F7D-25FFCC7806EB}"/>
    <dgm:cxn modelId="{AA5D0A4D-5AAB-4765-9274-E02231284FE2}" type="presOf" srcId="{DC1F7988-32A1-4A9B-9926-74F576F9516E}" destId="{3E46D5E9-53C9-4700-AC88-AC99D40AF11D}" srcOrd="0" destOrd="0" presId="urn:microsoft.com/office/officeart/2005/8/layout/vList2"/>
    <dgm:cxn modelId="{FB155B59-B9F9-4932-827A-61D75B8365C1}" type="presOf" srcId="{6811385F-CDC4-491A-A449-4FCA107F2962}" destId="{F709691E-1C33-480B-91B1-20219DBE0054}" srcOrd="0" destOrd="0" presId="urn:microsoft.com/office/officeart/2005/8/layout/vList2"/>
    <dgm:cxn modelId="{4B61BB90-58FC-4577-8342-2B9D77868681}" type="presOf" srcId="{DC0E0D79-9CED-4CB2-8667-56F27ACC300E}" destId="{6B04AC60-485F-4801-A6A6-F35141662F4D}" srcOrd="0" destOrd="0" presId="urn:microsoft.com/office/officeart/2005/8/layout/vList2"/>
    <dgm:cxn modelId="{EEF87B36-7741-4179-A8BE-942221796C04}" srcId="{DC1F7988-32A1-4A9B-9926-74F576F9516E}" destId="{6811385F-CDC4-491A-A449-4FCA107F2962}" srcOrd="2" destOrd="0" parTransId="{D9C04F60-DC75-4A43-A69A-4F4F2402B680}" sibTransId="{A753A22C-F102-4140-A448-A923E03F7977}"/>
    <dgm:cxn modelId="{A9675F75-4599-44A4-9979-2FBB089403B2}" type="presParOf" srcId="{3E46D5E9-53C9-4700-AC88-AC99D40AF11D}" destId="{EA5D2ADC-23C2-4A1B-9267-71AC910F035B}" srcOrd="0" destOrd="0" presId="urn:microsoft.com/office/officeart/2005/8/layout/vList2"/>
    <dgm:cxn modelId="{06B03E88-1B07-4FBB-BD91-73D5BD7128E3}" type="presParOf" srcId="{3E46D5E9-53C9-4700-AC88-AC99D40AF11D}" destId="{218C077F-BD04-43F9-838B-CDF39495735B}" srcOrd="1" destOrd="0" presId="urn:microsoft.com/office/officeart/2005/8/layout/vList2"/>
    <dgm:cxn modelId="{28437498-CA9D-40A9-8842-E91914C9F794}" type="presParOf" srcId="{3E46D5E9-53C9-4700-AC88-AC99D40AF11D}" destId="{EA952289-76BF-4C5F-AF9A-6C23A8C5E8B9}" srcOrd="2" destOrd="0" presId="urn:microsoft.com/office/officeart/2005/8/layout/vList2"/>
    <dgm:cxn modelId="{7FCDAF88-34A9-42CF-BD04-C60072181583}" type="presParOf" srcId="{3E46D5E9-53C9-4700-AC88-AC99D40AF11D}" destId="{326B92E9-AEE6-48EF-9F3A-1E9AD52662BB}" srcOrd="3" destOrd="0" presId="urn:microsoft.com/office/officeart/2005/8/layout/vList2"/>
    <dgm:cxn modelId="{8674C780-137F-4C9E-AC28-394F5DF20000}" type="presParOf" srcId="{3E46D5E9-53C9-4700-AC88-AC99D40AF11D}" destId="{F709691E-1C33-480B-91B1-20219DBE0054}" srcOrd="4" destOrd="0" presId="urn:microsoft.com/office/officeart/2005/8/layout/vList2"/>
    <dgm:cxn modelId="{1FFF5E4D-E087-4CAD-8AB0-B80FFD0E6E99}" type="presParOf" srcId="{3E46D5E9-53C9-4700-AC88-AC99D40AF11D}" destId="{674585B6-5230-439A-B5DD-5A0FC0B02285}" srcOrd="5" destOrd="0" presId="urn:microsoft.com/office/officeart/2005/8/layout/vList2"/>
    <dgm:cxn modelId="{A5E302D0-E12B-4D78-BA2D-FDCECE9747C8}" type="presParOf" srcId="{3E46D5E9-53C9-4700-AC88-AC99D40AF11D}" destId="{6B04AC60-485F-4801-A6A6-F35141662F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4C75ED-4B71-46AB-BB5E-CA93C1508400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2CFEC-B877-4A7C-B831-6E992BEC96D4}">
      <dsp:nvSpPr>
        <dsp:cNvPr id="0" name=""/>
        <dsp:cNvSpPr/>
      </dsp:nvSpPr>
      <dsp:spPr>
        <a:xfrm>
          <a:off x="0" y="0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/>
            <a:t>To show Third Sector partners how to navigate NHS Lothian Information Governance approvals  </a:t>
          </a:r>
          <a:endParaRPr lang="en-US" sz="4400" kern="1200" dirty="0"/>
        </a:p>
      </dsp:txBody>
      <dsp:txXfrm>
        <a:off x="0" y="0"/>
        <a:ext cx="8229600" cy="2262981"/>
      </dsp:txXfrm>
    </dsp:sp>
    <dsp:sp modelId="{832DA97F-F003-4D38-8321-95E710F23447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203AA-947C-45A8-A1B9-8286472D2D5F}">
      <dsp:nvSpPr>
        <dsp:cNvPr id="0" name=""/>
        <dsp:cNvSpPr/>
      </dsp:nvSpPr>
      <dsp:spPr>
        <a:xfrm>
          <a:off x="0" y="2262981"/>
          <a:ext cx="8229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/>
            <a:t>This will make it easier for midwives to refer to your organisation</a:t>
          </a:r>
          <a:endParaRPr lang="en-US" sz="4400" kern="1200" dirty="0"/>
        </a:p>
      </dsp:txBody>
      <dsp:txXfrm>
        <a:off x="0" y="2262981"/>
        <a:ext cx="8229600" cy="2262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58F65-0F38-49B0-9604-5090BF94DF89}">
      <dsp:nvSpPr>
        <dsp:cNvPr id="0" name=""/>
        <dsp:cNvSpPr/>
      </dsp:nvSpPr>
      <dsp:spPr>
        <a:xfrm>
          <a:off x="0" y="1261759"/>
          <a:ext cx="50001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8FB5-1827-4DED-8CAF-94C95BAD583F}">
      <dsp:nvSpPr>
        <dsp:cNvPr id="0" name=""/>
        <dsp:cNvSpPr/>
      </dsp:nvSpPr>
      <dsp:spPr>
        <a:xfrm>
          <a:off x="250006" y="966559"/>
          <a:ext cx="3500086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Email to a safe email address</a:t>
          </a:r>
          <a:endParaRPr lang="en-US" sz="2000" kern="1200" dirty="0"/>
        </a:p>
      </dsp:txBody>
      <dsp:txXfrm>
        <a:off x="250006" y="966559"/>
        <a:ext cx="3500086" cy="590400"/>
      </dsp:txXfrm>
    </dsp:sp>
    <dsp:sp modelId="{A908815E-1032-4118-B939-3ACEA7D86D79}">
      <dsp:nvSpPr>
        <dsp:cNvPr id="0" name=""/>
        <dsp:cNvSpPr/>
      </dsp:nvSpPr>
      <dsp:spPr>
        <a:xfrm>
          <a:off x="0" y="2168960"/>
          <a:ext cx="50001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0E119-5D0E-4315-9B11-4B381D4D5EAA}">
      <dsp:nvSpPr>
        <dsp:cNvPr id="0" name=""/>
        <dsp:cNvSpPr/>
      </dsp:nvSpPr>
      <dsp:spPr>
        <a:xfrm>
          <a:off x="250006" y="1873759"/>
          <a:ext cx="3500086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Online referral form</a:t>
          </a:r>
          <a:endParaRPr lang="en-US" sz="2000" kern="1200" dirty="0"/>
        </a:p>
      </dsp:txBody>
      <dsp:txXfrm>
        <a:off x="250006" y="1873759"/>
        <a:ext cx="3500086" cy="590400"/>
      </dsp:txXfrm>
    </dsp:sp>
    <dsp:sp modelId="{1FAB0B78-1A2F-4A8A-AD87-76B1B97C638F}">
      <dsp:nvSpPr>
        <dsp:cNvPr id="0" name=""/>
        <dsp:cNvSpPr/>
      </dsp:nvSpPr>
      <dsp:spPr>
        <a:xfrm>
          <a:off x="0" y="3076160"/>
          <a:ext cx="50001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D8314-1150-4D02-841B-A83D240B830F}">
      <dsp:nvSpPr>
        <dsp:cNvPr id="0" name=""/>
        <dsp:cNvSpPr/>
      </dsp:nvSpPr>
      <dsp:spPr>
        <a:xfrm>
          <a:off x="250006" y="2780960"/>
          <a:ext cx="3500086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Telephone</a:t>
          </a:r>
          <a:endParaRPr lang="en-US" sz="2000" kern="1200" dirty="0"/>
        </a:p>
      </dsp:txBody>
      <dsp:txXfrm>
        <a:off x="250006" y="2780960"/>
        <a:ext cx="3500086" cy="590400"/>
      </dsp:txXfrm>
    </dsp:sp>
    <dsp:sp modelId="{4BE09AF0-042C-41E7-815D-7ED073CC1ABA}">
      <dsp:nvSpPr>
        <dsp:cNvPr id="0" name=""/>
        <dsp:cNvSpPr/>
      </dsp:nvSpPr>
      <dsp:spPr>
        <a:xfrm>
          <a:off x="0" y="3983360"/>
          <a:ext cx="50001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98E99-A13C-4AD9-B25C-CF4678DDFF51}">
      <dsp:nvSpPr>
        <dsp:cNvPr id="0" name=""/>
        <dsp:cNvSpPr/>
      </dsp:nvSpPr>
      <dsp:spPr>
        <a:xfrm>
          <a:off x="250006" y="3688160"/>
          <a:ext cx="3500086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In West Lothian: FORT system </a:t>
          </a:r>
          <a:endParaRPr lang="en-US" sz="2000" kern="1200" dirty="0"/>
        </a:p>
      </dsp:txBody>
      <dsp:txXfrm>
        <a:off x="250006" y="3688160"/>
        <a:ext cx="3500086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80C33D-8D3F-4FC3-95E4-E70902FA0D8F}">
      <dsp:nvSpPr>
        <dsp:cNvPr id="0" name=""/>
        <dsp:cNvSpPr/>
      </dsp:nvSpPr>
      <dsp:spPr>
        <a:xfrm>
          <a:off x="40" y="147962"/>
          <a:ext cx="3829808" cy="922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500" kern="1200" dirty="0"/>
            <a:t>Best Start Maternity and Neonatal Strategy </a:t>
          </a:r>
          <a:endParaRPr lang="en-US" sz="2500" kern="1200" dirty="0"/>
        </a:p>
      </dsp:txBody>
      <dsp:txXfrm>
        <a:off x="40" y="147962"/>
        <a:ext cx="3829808" cy="922980"/>
      </dsp:txXfrm>
    </dsp:sp>
    <dsp:sp modelId="{46A1D3C3-DFBF-48BB-B872-51A4B22890EA}">
      <dsp:nvSpPr>
        <dsp:cNvPr id="0" name=""/>
        <dsp:cNvSpPr/>
      </dsp:nvSpPr>
      <dsp:spPr>
        <a:xfrm>
          <a:off x="40" y="1070942"/>
          <a:ext cx="3829808" cy="2470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/>
            <a:t>All staff in Maternity and Neonatal services should be aware of third sector support operating in their area and have clear guidelines for referral</a:t>
          </a:r>
          <a:endParaRPr lang="en-US" sz="2500" kern="1200" dirty="0"/>
        </a:p>
      </dsp:txBody>
      <dsp:txXfrm>
        <a:off x="40" y="1070942"/>
        <a:ext cx="3829808" cy="2470500"/>
      </dsp:txXfrm>
    </dsp:sp>
    <dsp:sp modelId="{3DC17970-AA43-429D-BFD4-B10470BA6557}">
      <dsp:nvSpPr>
        <dsp:cNvPr id="0" name=""/>
        <dsp:cNvSpPr/>
      </dsp:nvSpPr>
      <dsp:spPr>
        <a:xfrm>
          <a:off x="4366022" y="147962"/>
          <a:ext cx="3829808" cy="92298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500" kern="1200" dirty="0"/>
            <a:t>Health Needs Assessment by Public Health</a:t>
          </a:r>
          <a:endParaRPr lang="en-US" sz="2500" kern="1200" dirty="0"/>
        </a:p>
      </dsp:txBody>
      <dsp:txXfrm>
        <a:off x="4366022" y="147962"/>
        <a:ext cx="3829808" cy="922980"/>
      </dsp:txXfrm>
    </dsp:sp>
    <dsp:sp modelId="{815142A6-EDD8-4E4B-95A5-2AE2842302B0}">
      <dsp:nvSpPr>
        <dsp:cNvPr id="0" name=""/>
        <dsp:cNvSpPr/>
      </dsp:nvSpPr>
      <dsp:spPr>
        <a:xfrm>
          <a:off x="4366022" y="1070942"/>
          <a:ext cx="3829808" cy="247050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/>
            <a:t>Increase collaboration between Maternity Services and Third Sector</a:t>
          </a:r>
          <a:endParaRPr lang="en-US" sz="2500" kern="1200" dirty="0"/>
        </a:p>
      </dsp:txBody>
      <dsp:txXfrm>
        <a:off x="4366022" y="1070942"/>
        <a:ext cx="3829808" cy="2470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64D8F1-E027-4392-87F1-2958E7F0686A}">
      <dsp:nvSpPr>
        <dsp:cNvPr id="0" name=""/>
        <dsp:cNvSpPr/>
      </dsp:nvSpPr>
      <dsp:spPr>
        <a:xfrm>
          <a:off x="0" y="2288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57E2A-A29D-4CC3-873D-56C3E4D4ADAF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2BE81-F4BB-4856-BD40-174B3AD7A66C}">
      <dsp:nvSpPr>
        <dsp:cNvPr id="0" name=""/>
        <dsp:cNvSpPr/>
      </dsp:nvSpPr>
      <dsp:spPr>
        <a:xfrm>
          <a:off x="1339618" y="2288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Data Sharing Agreements (DSAs)</a:t>
          </a:r>
          <a:endParaRPr lang="en-US" sz="2200" kern="1200"/>
        </a:p>
      </dsp:txBody>
      <dsp:txXfrm>
        <a:off x="1339618" y="2288"/>
        <a:ext cx="3433549" cy="1159843"/>
      </dsp:txXfrm>
    </dsp:sp>
    <dsp:sp modelId="{622DE3B5-ECD0-400A-972B-EC9FE04F2B48}">
      <dsp:nvSpPr>
        <dsp:cNvPr id="0" name=""/>
        <dsp:cNvSpPr/>
      </dsp:nvSpPr>
      <dsp:spPr>
        <a:xfrm>
          <a:off x="0" y="1452092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F9042-06AD-482C-8EDD-7FB2EA33D514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7246B-3F2B-441F-A2AA-2A09087C897B}">
      <dsp:nvSpPr>
        <dsp:cNvPr id="0" name=""/>
        <dsp:cNvSpPr/>
      </dsp:nvSpPr>
      <dsp:spPr>
        <a:xfrm>
          <a:off x="1339618" y="1452092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Data Protection Impact Assessments (DPIAs)</a:t>
          </a:r>
          <a:endParaRPr lang="en-US" sz="2200" kern="1200"/>
        </a:p>
      </dsp:txBody>
      <dsp:txXfrm>
        <a:off x="1339618" y="1452092"/>
        <a:ext cx="3433549" cy="1159843"/>
      </dsp:txXfrm>
    </dsp:sp>
    <dsp:sp modelId="{7B625AD9-31FA-4323-9B90-5C71E62016AD}">
      <dsp:nvSpPr>
        <dsp:cNvPr id="0" name=""/>
        <dsp:cNvSpPr/>
      </dsp:nvSpPr>
      <dsp:spPr>
        <a:xfrm>
          <a:off x="0" y="2901896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0F644-7F6F-4357-9D60-609F8EE8F607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760A9-7061-4907-8C22-0ED27DBD1D41}">
      <dsp:nvSpPr>
        <dsp:cNvPr id="0" name=""/>
        <dsp:cNvSpPr/>
      </dsp:nvSpPr>
      <dsp:spPr>
        <a:xfrm>
          <a:off x="1339618" y="2901896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Applying for a safe email address</a:t>
          </a:r>
          <a:endParaRPr lang="en-US" sz="2200" kern="1200" dirty="0"/>
        </a:p>
      </dsp:txBody>
      <dsp:txXfrm>
        <a:off x="1339618" y="2901896"/>
        <a:ext cx="3433549" cy="1159843"/>
      </dsp:txXfrm>
    </dsp:sp>
    <dsp:sp modelId="{72CFAE8D-4026-4CA4-9F8D-C046A42036AB}">
      <dsp:nvSpPr>
        <dsp:cNvPr id="0" name=""/>
        <dsp:cNvSpPr/>
      </dsp:nvSpPr>
      <dsp:spPr>
        <a:xfrm>
          <a:off x="0" y="4351700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55369-EE8A-433D-9D36-9243DA36F4FE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2B430-E2F7-4CD9-BD10-81786BAB3A11}">
      <dsp:nvSpPr>
        <dsp:cNvPr id="0" name=""/>
        <dsp:cNvSpPr/>
      </dsp:nvSpPr>
      <dsp:spPr>
        <a:xfrm>
          <a:off x="1339618" y="4351700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IT Risk Assessment</a:t>
          </a:r>
        </a:p>
      </dsp:txBody>
      <dsp:txXfrm>
        <a:off x="1339618" y="4351700"/>
        <a:ext cx="3433549" cy="11598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E8880-7BCF-4948-BCB7-353D3148D52A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31FE2-9E76-44BD-A8D4-D2EA59158A9F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7FCD6-177C-4488-805C-79936270D142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Data Protection Impact Assessment (DPIA) template</a:t>
          </a:r>
          <a:endParaRPr lang="en-US" sz="2200" kern="1200"/>
        </a:p>
      </dsp:txBody>
      <dsp:txXfrm>
        <a:off x="1099610" y="1878"/>
        <a:ext cx="7129989" cy="952043"/>
      </dsp:txXfrm>
    </dsp:sp>
    <dsp:sp modelId="{B9227F0B-AE0F-4696-8A91-57352B7884C9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38477-AA54-470E-B710-5EB9F301A675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E3CA7-A7CD-4A94-B8C3-8BBA550E9F15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Data Sharing Agreement (DSA) template</a:t>
          </a:r>
          <a:endParaRPr lang="en-US" sz="2200" kern="1200"/>
        </a:p>
      </dsp:txBody>
      <dsp:txXfrm>
        <a:off x="1099610" y="1191932"/>
        <a:ext cx="7129989" cy="952043"/>
      </dsp:txXfrm>
    </dsp:sp>
    <dsp:sp modelId="{D31607D2-FF5F-4DC6-8682-37D816EEAE6D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A3E42-5109-4349-A744-8AE2F847E099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74394-E26A-4785-A1F3-D788DB9C313A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Safe email application, SOP, Grid</a:t>
          </a:r>
          <a:endParaRPr lang="en-US" sz="2200" kern="1200" dirty="0"/>
        </a:p>
      </dsp:txBody>
      <dsp:txXfrm>
        <a:off x="1099610" y="2381986"/>
        <a:ext cx="7129989" cy="952043"/>
      </dsp:txXfrm>
    </dsp:sp>
    <dsp:sp modelId="{444B4E4E-99BD-4B79-B7F4-70DD4095788D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3BEA0-87F7-4809-BD5B-810CA5FF4CF2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145F0-3797-47CF-AE52-4DDC83D18573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Lothian Perinatal Collaborative Application Link </a:t>
          </a:r>
          <a:r>
            <a:rPr lang="en-GB" sz="2200" kern="1200">
              <a:hlinkClick xmlns:r="http://schemas.openxmlformats.org/officeDocument/2006/relationships" r:id="rId10"/>
            </a:rPr>
            <a:t>LPC Membership Form (google.com)</a:t>
          </a:r>
          <a:endParaRPr lang="en-US" sz="2200" kern="1200"/>
        </a:p>
      </dsp:txBody>
      <dsp:txXfrm>
        <a:off x="1099610" y="3572041"/>
        <a:ext cx="7129989" cy="9520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3DF89-C136-4F36-A252-79E57C8A61C5}">
      <dsp:nvSpPr>
        <dsp:cNvPr id="0" name=""/>
        <dsp:cNvSpPr/>
      </dsp:nvSpPr>
      <dsp:spPr>
        <a:xfrm>
          <a:off x="0" y="675"/>
          <a:ext cx="5175384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62CD-A3B4-4198-A008-55EA00D8E6E5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E0280-5444-4DFE-853C-DAB1568D1C20}">
      <dsp:nvSpPr>
        <dsp:cNvPr id="0" name=""/>
        <dsp:cNvSpPr/>
      </dsp:nvSpPr>
      <dsp:spPr>
        <a:xfrm>
          <a:off x="1826480" y="675"/>
          <a:ext cx="3348903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NHS Lothian Project Lead will complete the </a:t>
          </a:r>
          <a:r>
            <a:rPr lang="en-US" sz="2000" kern="1200" dirty="0" smtClean="0"/>
            <a:t>DPIA – see attached template </a:t>
          </a:r>
          <a:endParaRPr lang="en-US" sz="2000" kern="1200" dirty="0"/>
        </a:p>
      </dsp:txBody>
      <dsp:txXfrm>
        <a:off x="1826480" y="675"/>
        <a:ext cx="3348903" cy="1581368"/>
      </dsp:txXfrm>
    </dsp:sp>
    <dsp:sp modelId="{861CAD6D-772F-439D-A029-18BD1273D5F3}">
      <dsp:nvSpPr>
        <dsp:cNvPr id="0" name=""/>
        <dsp:cNvSpPr/>
      </dsp:nvSpPr>
      <dsp:spPr>
        <a:xfrm>
          <a:off x="0" y="1977386"/>
          <a:ext cx="5175384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2520D-6D82-4B74-A3D3-EC717B79E045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C9455-C702-4346-8772-11D0C157EA5A}">
      <dsp:nvSpPr>
        <dsp:cNvPr id="0" name=""/>
        <dsp:cNvSpPr/>
      </dsp:nvSpPr>
      <dsp:spPr>
        <a:xfrm>
          <a:off x="1826480" y="1977386"/>
          <a:ext cx="3348903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NHS Project </a:t>
          </a:r>
          <a:r>
            <a:rPr lang="en-GB" sz="2000" kern="1200" dirty="0"/>
            <a:t>Lead will consult third sector </a:t>
          </a:r>
          <a:endParaRPr lang="en-US" sz="2000" kern="1200" dirty="0"/>
        </a:p>
      </dsp:txBody>
      <dsp:txXfrm>
        <a:off x="1826480" y="1977386"/>
        <a:ext cx="3348903" cy="1581368"/>
      </dsp:txXfrm>
    </dsp:sp>
    <dsp:sp modelId="{DF52675F-6C89-44B8-98A6-366A53685D6D}">
      <dsp:nvSpPr>
        <dsp:cNvPr id="0" name=""/>
        <dsp:cNvSpPr/>
      </dsp:nvSpPr>
      <dsp:spPr>
        <a:xfrm>
          <a:off x="0" y="3954772"/>
          <a:ext cx="5175384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A13DA-004E-42C6-8E97-3A67C034339F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3B8F1-A9FC-4D18-90C8-552247273CCD}">
      <dsp:nvSpPr>
        <dsp:cNvPr id="0" name=""/>
        <dsp:cNvSpPr/>
      </dsp:nvSpPr>
      <dsp:spPr>
        <a:xfrm>
          <a:off x="1826480" y="3954096"/>
          <a:ext cx="3348903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The project lead with submit the form to NHS Lothian Information Governance  </a:t>
          </a:r>
          <a:endParaRPr lang="en-US" sz="2000" kern="1200" dirty="0"/>
        </a:p>
      </dsp:txBody>
      <dsp:txXfrm>
        <a:off x="1826480" y="3954096"/>
        <a:ext cx="3348903" cy="15813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3DF89-C136-4F36-A252-79E57C8A61C5}">
      <dsp:nvSpPr>
        <dsp:cNvPr id="0" name=""/>
        <dsp:cNvSpPr/>
      </dsp:nvSpPr>
      <dsp:spPr>
        <a:xfrm>
          <a:off x="0" y="707092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62CD-A3B4-4198-A008-55EA00D8E6E5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E0280-5444-4DFE-853C-DAB1568D1C20}">
      <dsp:nvSpPr>
        <dsp:cNvPr id="0" name=""/>
        <dsp:cNvSpPr/>
      </dsp:nvSpPr>
      <dsp:spPr>
        <a:xfrm>
          <a:off x="1507738" y="707092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Before completing the DSA, complete the DPIA with an NHS Lothian project </a:t>
          </a:r>
          <a:r>
            <a:rPr lang="en-GB" sz="2400" kern="1200" dirty="0" smtClean="0"/>
            <a:t>lead </a:t>
          </a:r>
          <a:endParaRPr lang="en-US" sz="2400" kern="1200" dirty="0"/>
        </a:p>
      </dsp:txBody>
      <dsp:txXfrm>
        <a:off x="1507738" y="707092"/>
        <a:ext cx="6378961" cy="1305401"/>
      </dsp:txXfrm>
    </dsp:sp>
    <dsp:sp modelId="{861CAD6D-772F-439D-A029-18BD1273D5F3}">
      <dsp:nvSpPr>
        <dsp:cNvPr id="0" name=""/>
        <dsp:cNvSpPr/>
      </dsp:nvSpPr>
      <dsp:spPr>
        <a:xfrm>
          <a:off x="0" y="2338844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2520D-6D82-4B74-A3D3-EC717B79E045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C9455-C702-4346-8772-11D0C157EA5A}">
      <dsp:nvSpPr>
        <dsp:cNvPr id="0" name=""/>
        <dsp:cNvSpPr/>
      </dsp:nvSpPr>
      <dsp:spPr>
        <a:xfrm>
          <a:off x="1507738" y="2338844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Your NHS Lothian Project Lead will complete the DSA in collaboration with you and submit the DSA to Information Governance</a:t>
          </a:r>
          <a:endParaRPr lang="en-US" sz="2400" kern="1200" dirty="0"/>
        </a:p>
      </dsp:txBody>
      <dsp:txXfrm>
        <a:off x="1507738" y="2338844"/>
        <a:ext cx="6378961" cy="13054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3DF89-C136-4F36-A252-79E57C8A61C5}">
      <dsp:nvSpPr>
        <dsp:cNvPr id="0" name=""/>
        <dsp:cNvSpPr/>
      </dsp:nvSpPr>
      <dsp:spPr>
        <a:xfrm>
          <a:off x="0" y="744"/>
          <a:ext cx="5118435" cy="17425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62CD-A3B4-4198-A008-55EA00D8E6E5}">
      <dsp:nvSpPr>
        <dsp:cNvPr id="0" name=""/>
        <dsp:cNvSpPr/>
      </dsp:nvSpPr>
      <dsp:spPr>
        <a:xfrm>
          <a:off x="527132" y="392826"/>
          <a:ext cx="958423" cy="958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E0280-5444-4DFE-853C-DAB1568D1C20}">
      <dsp:nvSpPr>
        <dsp:cNvPr id="0" name=""/>
        <dsp:cNvSpPr/>
      </dsp:nvSpPr>
      <dsp:spPr>
        <a:xfrm>
          <a:off x="2012688" y="744"/>
          <a:ext cx="3105746" cy="174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24" tIns="184424" rIns="184424" bIns="184424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/>
            <a:t>NHS Lothian policy requires an evaluation of any new or updated IT systems used within the organisation. This also includes any third parties who process, handle or store information.</a:t>
          </a:r>
          <a:endParaRPr lang="en-US" sz="1400" kern="1200" dirty="0"/>
        </a:p>
      </dsp:txBody>
      <dsp:txXfrm>
        <a:off x="2012688" y="744"/>
        <a:ext cx="3105746" cy="1742587"/>
      </dsp:txXfrm>
    </dsp:sp>
    <dsp:sp modelId="{861CAD6D-772F-439D-A029-18BD1273D5F3}">
      <dsp:nvSpPr>
        <dsp:cNvPr id="0" name=""/>
        <dsp:cNvSpPr/>
      </dsp:nvSpPr>
      <dsp:spPr>
        <a:xfrm>
          <a:off x="0" y="2178979"/>
          <a:ext cx="5118435" cy="17425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2520D-6D82-4B74-A3D3-EC717B79E045}">
      <dsp:nvSpPr>
        <dsp:cNvPr id="0" name=""/>
        <dsp:cNvSpPr/>
      </dsp:nvSpPr>
      <dsp:spPr>
        <a:xfrm>
          <a:off x="527132" y="2571061"/>
          <a:ext cx="958423" cy="95842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C9455-C702-4346-8772-11D0C157EA5A}">
      <dsp:nvSpPr>
        <dsp:cNvPr id="0" name=""/>
        <dsp:cNvSpPr/>
      </dsp:nvSpPr>
      <dsp:spPr>
        <a:xfrm>
          <a:off x="2012688" y="2178979"/>
          <a:ext cx="3105746" cy="174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24" tIns="184424" rIns="184424" bIns="184424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/>
            <a:t>The IT Risk Assessment should be completed by a technical representative from the third sector organisation. The NHSL project lead will fill in a few sections where specified.</a:t>
          </a:r>
          <a:endParaRPr lang="en-US" sz="1400" kern="1200" dirty="0"/>
        </a:p>
      </dsp:txBody>
      <dsp:txXfrm>
        <a:off x="2012688" y="2178979"/>
        <a:ext cx="3105746" cy="1742587"/>
      </dsp:txXfrm>
    </dsp:sp>
    <dsp:sp modelId="{DC85245F-0859-4C5C-B9D0-6A5CC67B8691}">
      <dsp:nvSpPr>
        <dsp:cNvPr id="0" name=""/>
        <dsp:cNvSpPr/>
      </dsp:nvSpPr>
      <dsp:spPr>
        <a:xfrm>
          <a:off x="0" y="4357213"/>
          <a:ext cx="5118435" cy="17425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AAF34-A53F-4F5B-AA4B-A87DA9B4065A}">
      <dsp:nvSpPr>
        <dsp:cNvPr id="0" name=""/>
        <dsp:cNvSpPr/>
      </dsp:nvSpPr>
      <dsp:spPr>
        <a:xfrm>
          <a:off x="527132" y="4749295"/>
          <a:ext cx="958423" cy="95842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F4826-946F-4AE5-9611-297BD7430830}">
      <dsp:nvSpPr>
        <dsp:cNvPr id="0" name=""/>
        <dsp:cNvSpPr/>
      </dsp:nvSpPr>
      <dsp:spPr>
        <a:xfrm>
          <a:off x="2012688" y="4357213"/>
          <a:ext cx="3105746" cy="174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24" tIns="184424" rIns="184424" bIns="184424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/>
            <a:t>Any queries should be directed to the </a:t>
          </a:r>
          <a:r>
            <a:rPr lang="en-GB" sz="1400" b="0" i="0" kern="1200" dirty="0">
              <a:hlinkClick xmlns:r="http://schemas.openxmlformats.org/officeDocument/2006/relationships" r:id="rId8"/>
            </a:rPr>
            <a:t>NHS Lothian IT Security team</a:t>
          </a:r>
          <a:r>
            <a:rPr lang="en-GB" sz="1400" b="0" i="0" kern="1200" dirty="0"/>
            <a:t>. LOTH.ITSec@nhslothian.scot.nhs.uk</a:t>
          </a:r>
        </a:p>
      </dsp:txBody>
      <dsp:txXfrm>
        <a:off x="2012688" y="4357213"/>
        <a:ext cx="3105746" cy="174258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5D2ADC-23C2-4A1B-9267-71AC910F035B}">
      <dsp:nvSpPr>
        <dsp:cNvPr id="0" name=""/>
        <dsp:cNvSpPr/>
      </dsp:nvSpPr>
      <dsp:spPr>
        <a:xfrm>
          <a:off x="0" y="1755"/>
          <a:ext cx="8195871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West Lothian Fast Online Referral and Tracking System (WL FORT)</a:t>
          </a:r>
          <a:endParaRPr lang="en-US" sz="2200" kern="1200"/>
        </a:p>
      </dsp:txBody>
      <dsp:txXfrm>
        <a:off x="0" y="1755"/>
        <a:ext cx="8195871" cy="873953"/>
      </dsp:txXfrm>
    </dsp:sp>
    <dsp:sp modelId="{EA952289-76BF-4C5F-AF9A-6C23A8C5E8B9}">
      <dsp:nvSpPr>
        <dsp:cNvPr id="0" name=""/>
        <dsp:cNvSpPr/>
      </dsp:nvSpPr>
      <dsp:spPr>
        <a:xfrm>
          <a:off x="0" y="939069"/>
          <a:ext cx="8195871" cy="87395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hlinkClick xmlns:r="http://schemas.openxmlformats.org/officeDocument/2006/relationships" r:id="rId1"/>
            </a:rPr>
            <a:t>FORT West Lothian: Introduction (youtube.com)</a:t>
          </a:r>
          <a:endParaRPr lang="en-US" sz="2200" kern="1200"/>
        </a:p>
      </dsp:txBody>
      <dsp:txXfrm>
        <a:off x="0" y="939069"/>
        <a:ext cx="8195871" cy="873953"/>
      </dsp:txXfrm>
    </dsp:sp>
    <dsp:sp modelId="{F709691E-1C33-480B-91B1-20219DBE0054}">
      <dsp:nvSpPr>
        <dsp:cNvPr id="0" name=""/>
        <dsp:cNvSpPr/>
      </dsp:nvSpPr>
      <dsp:spPr>
        <a:xfrm>
          <a:off x="0" y="1876382"/>
          <a:ext cx="8195871" cy="87395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Some midwives, health visitors and family nurse practitioners make referrals using WL FORT. </a:t>
          </a:r>
          <a:endParaRPr lang="en-US" sz="2200" kern="1200"/>
        </a:p>
      </dsp:txBody>
      <dsp:txXfrm>
        <a:off x="0" y="1876382"/>
        <a:ext cx="8195871" cy="873953"/>
      </dsp:txXfrm>
    </dsp:sp>
    <dsp:sp modelId="{6B04AC60-485F-4801-A6A6-F35141662F4D}">
      <dsp:nvSpPr>
        <dsp:cNvPr id="0" name=""/>
        <dsp:cNvSpPr/>
      </dsp:nvSpPr>
      <dsp:spPr>
        <a:xfrm>
          <a:off x="0" y="2813695"/>
          <a:ext cx="8195871" cy="8739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/>
            <a:t>To register your service, contact the Advice Shop on 01506 283022.</a:t>
          </a:r>
          <a:endParaRPr lang="en-US" sz="2200" kern="1200"/>
        </a:p>
      </dsp:txBody>
      <dsp:txXfrm>
        <a:off x="0" y="2813695"/>
        <a:ext cx="8195871" cy="87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B14F-45DC-45F7-8B96-DF92D772CF40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64E0-1893-40A9-85C6-5568C2F268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DE724-BD1B-4BA2-A55F-08F521F53C2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7530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64E0-1893-40A9-85C6-5568C2F268C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84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64E0-1893-40A9-85C6-5568C2F268C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404cbaa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f404cbaa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2f404cbaa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404cbaa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f404cbaa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2f404cbaa0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0B7F-E25B-4FE3-A2CA-CECC94686B8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76EB-1A03-4E8C-AE86-040464BEA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vYjFPI2T_O7gpP1Y6mBQrZ3Dc-EH5AIzL1VBg7e0PfI/ed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.chadwick@nhs.sco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ssica.chadwick@nhs.scot" TargetMode="External"/><Relationship Id="rId4" Type="http://schemas.openxmlformats.org/officeDocument/2006/relationships/hyperlink" Target="https://www.dadsrock.org.uk/lpc-who-we-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251520" y="1268760"/>
            <a:ext cx="2343114" cy="40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b="1" dirty="0"/>
              <a:t>Best Start in Lothian</a:t>
            </a:r>
            <a:r>
              <a:rPr lang="en-GB" sz="3100" dirty="0"/>
              <a:t>:</a:t>
            </a:r>
            <a:br>
              <a:rPr lang="en-GB" sz="3100" dirty="0"/>
            </a:br>
            <a:r>
              <a:rPr lang="en-GB" sz="3100" b="1" dirty="0"/>
              <a:t>Maternity Referral Pathways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For Third Sector partners</a:t>
            </a:r>
            <a:endParaRPr dirty="0"/>
          </a:p>
        </p:txBody>
      </p:sp>
      <p:grpSp>
        <p:nvGrpSpPr>
          <p:cNvPr id="2" name="Google Shape;90;p1"/>
          <p:cNvGrpSpPr/>
          <p:nvPr/>
        </p:nvGrpSpPr>
        <p:grpSpPr>
          <a:xfrm>
            <a:off x="7062324" y="1"/>
            <a:ext cx="1834788" cy="5777808"/>
            <a:chOff x="329184" y="1"/>
            <a:chExt cx="524256" cy="5777808"/>
          </a:xfrm>
        </p:grpSpPr>
        <p:cxnSp>
          <p:nvCxnSpPr>
            <p:cNvPr id="91" name="Google Shape;91;p1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" name="Google Shape;92;p1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2865813" y="679731"/>
            <a:ext cx="5761719" cy="56628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93810" y="1702845"/>
            <a:ext cx="2537460" cy="358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859267" y="2227372"/>
            <a:ext cx="2537460" cy="253746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799606" cy="5596489"/>
          </a:xfrm>
        </p:spPr>
        <p:txBody>
          <a:bodyPr anchor="ctr">
            <a:normAutofit/>
          </a:bodyPr>
          <a:lstStyle/>
          <a:p>
            <a:r>
              <a:rPr lang="en-GB" sz="4000" dirty="0"/>
              <a:t>Data Protection Impact Assessment (DPIA)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50316CD-8329-9510-A753-9C61CADD0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432426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6C4028FD-8BAA-4A19-BFDE-594D991B7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GB" sz="4500"/>
              <a:t>Data Sharing Agreement (DSA)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50316CD-8329-9510-A753-9C61CADD0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646305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655590" cy="5583148"/>
          </a:xfrm>
        </p:spPr>
        <p:txBody>
          <a:bodyPr anchor="ctr">
            <a:normAutofit/>
          </a:bodyPr>
          <a:lstStyle/>
          <a:p>
            <a:pPr lvl="0"/>
            <a:r>
              <a:rPr lang="en-GB" sz="4000" dirty="0"/>
              <a:t>IT Risk Assessment</a:t>
            </a:r>
            <a:br>
              <a:rPr lang="en-GB" sz="40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2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50316CD-8329-9510-A753-9C61CADD0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7829538"/>
              </p:ext>
            </p:extLst>
          </p:nvPr>
        </p:nvGraphicFramePr>
        <p:xfrm>
          <a:off x="3486013" y="640822"/>
          <a:ext cx="5118435" cy="610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F5A5072-7B47-4D32-B52A-4EBBF590B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15DAF0-AE1B-46C9-8A6B-DB2AA05AB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016219D-510E-4184-9090-6D5578A87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F4A713-7B75-4B21-90D7-5AB19547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C631C0B-6DA6-4E57-8231-CE32B3434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29501E6-A978-4A61-9689-9085AF97A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18" y="735106"/>
            <a:ext cx="7540322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Telephone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011" y="4870824"/>
            <a:ext cx="7504463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care professionals must obtain </a:t>
            </a:r>
            <a:r>
              <a:rPr lang="en-US" sz="2400" dirty="0"/>
              <a:t>v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erbal or written consent from the patient before </a:t>
            </a:r>
            <a:r>
              <a:rPr lang="en-US" sz="2400" dirty="0"/>
              <a:t>referring to third sector colleagues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FORT System (West Lothian only)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2B66E118-6A23-0452-D321-B206EB425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014030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5" name="Rectangle 394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Google Shape;389;g2f404cbaa0e_0_0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</a:rPr>
              <a:t>Lothian Perinatal Collaborative</a:t>
            </a:r>
          </a:p>
        </p:txBody>
      </p:sp>
      <p:sp>
        <p:nvSpPr>
          <p:cNvPr id="399" name="Arc 398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0" name="Google Shape;390;g2f404cbaa0e_0_0"/>
          <p:cNvSpPr txBox="1">
            <a:spLocks noGrp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GB" sz="2700"/>
              <a:t>The Lothian Perinatal Collaborative (LPC) was established in 2019</a:t>
            </a: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GB" sz="2700"/>
              <a:t>It’s a collaborative of third sector organisations in Edinburgh and the lothians supporting families at the perinatal stage. </a:t>
            </a: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GB" sz="2700"/>
              <a:t>There are approx 20 member organisations, and meetings are held at 9am on the last Thursday of each month on Teams, everyone is welcome to attend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2" name="Rectangle 401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Freeform: Shape 403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g2f404cbaa0e_0_6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dirty="0">
                <a:solidFill>
                  <a:srgbClr val="FFFFFF"/>
                </a:solidFill>
              </a:rPr>
              <a:t>Membership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Lothian Perinatal Collaborative</a:t>
            </a:r>
          </a:p>
        </p:txBody>
      </p:sp>
      <p:sp>
        <p:nvSpPr>
          <p:cNvPr id="406" name="Arc 405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Google Shape;397;g2f404cbaa0e_0_6"/>
          <p:cNvSpPr txBox="1">
            <a:spLocks noGrp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The LPC has a membership form, which is here: </a:t>
            </a:r>
            <a:r>
              <a:rPr lang="en-GB" u="sng">
                <a:hlinkClick r:id="rId3"/>
              </a:rPr>
              <a:t>Mship </a:t>
            </a:r>
            <a:endParaRPr lang="en-GB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The values of the LPC are the same as those of NHS Lothian </a:t>
            </a: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We also have supporters of the LPC, mostly they are NHS colleagues. </a:t>
            </a: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The aim of the LPC is to ensure that families have access to the right support at the right time.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234E6-A5B1-DB27-3E6D-8FED025A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NHS Lothian Third Sector Resource Guide</a:t>
            </a:r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2B56F1-9A4C-4E04-1D09-911D5F060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For midwives /early years practitioners to see local resources in their area</a:t>
            </a:r>
          </a:p>
          <a:p>
            <a:pPr>
              <a:lnSpc>
                <a:spcPct val="90000"/>
              </a:lnSpc>
            </a:pPr>
            <a:r>
              <a:rPr lang="en-GB" dirty="0"/>
              <a:t>Organised by area of Lothian</a:t>
            </a:r>
          </a:p>
          <a:p>
            <a:pPr>
              <a:lnSpc>
                <a:spcPct val="90000"/>
              </a:lnSpc>
            </a:pPr>
            <a:r>
              <a:rPr lang="en-GB" dirty="0"/>
              <a:t>Currently on NHS Lothian Intranet but moving to Link Tree or another similar platform</a:t>
            </a:r>
          </a:p>
          <a:p>
            <a:pPr>
              <a:lnSpc>
                <a:spcPct val="90000"/>
              </a:lnSpc>
            </a:pPr>
            <a:r>
              <a:rPr lang="en-GB" dirty="0"/>
              <a:t>If you have any questions, contact: </a:t>
            </a:r>
            <a:r>
              <a:rPr lang="en-GB" dirty="0" err="1">
                <a:hlinkClick r:id="rId2"/>
              </a:rPr>
              <a:t>Jessica.chadwick@nhs.scot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8894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="" xmlns:a16="http://schemas.microsoft.com/office/drawing/2014/main" id="{3346177D-ADC4-4968-B747-5CFCD390B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489508"/>
            <a:ext cx="4316172" cy="1667569"/>
          </a:xfrm>
        </p:spPr>
        <p:txBody>
          <a:bodyPr anchor="b">
            <a:normAutofit/>
          </a:bodyPr>
          <a:lstStyle/>
          <a:p>
            <a:r>
              <a:rPr lang="en-GB" sz="3500"/>
              <a:t>Contacts	</a:t>
            </a:r>
          </a:p>
        </p:txBody>
      </p:sp>
      <p:pic>
        <p:nvPicPr>
          <p:cNvPr id="7" name="Graphic 6" descr="Email">
            <a:extLst>
              <a:ext uri="{FF2B5EF4-FFF2-40B4-BE49-F238E27FC236}">
                <a16:creationId xmlns="" xmlns:a16="http://schemas.microsoft.com/office/drawing/2014/main" id="{72BB2B0E-CAC3-DD22-8A9B-5A2872C60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97" y="1759590"/>
            <a:ext cx="2907124" cy="29071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376" y="2405894"/>
            <a:ext cx="4316172" cy="3197464"/>
          </a:xfrm>
        </p:spPr>
        <p:txBody>
          <a:bodyPr anchor="t">
            <a:normAutofit/>
          </a:bodyPr>
          <a:lstStyle/>
          <a:p>
            <a:r>
              <a:rPr lang="en-GB" sz="1700"/>
              <a:t>Lothian Perinatal Collaborative </a:t>
            </a:r>
            <a:r>
              <a:rPr lang="en-GB" sz="1700">
                <a:hlinkClick r:id="rId4"/>
              </a:rPr>
              <a:t>LPC who we are — Dads Rock</a:t>
            </a:r>
            <a:endParaRPr lang="en-GB" sz="1700"/>
          </a:p>
          <a:p>
            <a:pPr>
              <a:buNone/>
            </a:pPr>
            <a:endParaRPr lang="en-GB" sz="1700"/>
          </a:p>
          <a:p>
            <a:r>
              <a:rPr lang="en-GB" sz="1700"/>
              <a:t>NHS Lothian </a:t>
            </a:r>
            <a:r>
              <a:rPr lang="en-GB" sz="1700">
                <a:hlinkClick r:id="rId5"/>
              </a:rPr>
              <a:t>jessica.chadwick@nhs.scot</a:t>
            </a:r>
            <a:endParaRPr lang="en-GB" sz="1700"/>
          </a:p>
          <a:p>
            <a:pPr marL="0" indent="0">
              <a:buNone/>
            </a:pPr>
            <a:endParaRPr lang="en-GB" sz="1700"/>
          </a:p>
          <a:p>
            <a:pPr>
              <a:buNone/>
            </a:pPr>
            <a:endParaRPr lang="en-GB" sz="1700" dirty="0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844A943-BF79-4FEA-ABB1-3BD54D236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437CC72-F4A8-4DC3-AFAB-D22C482C8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this pack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A3D4BBF2-AF36-6130-742C-BCAB4556F0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Referral Pathways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B11FC543-100F-34D8-85DB-FA1B12B60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198096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B700D3-0239-0277-7915-0301BA8A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Rationale: Improving Collaboration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6FC3C987-AD76-03E5-0B5B-A382C024A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186627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2553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517A47C-B2E5-4B79-8061-D74B1311A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C505E780-2083-4CB5-A42A-5E0E2908E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="" xmlns:a16="http://schemas.microsoft.com/office/drawing/2014/main" id="{D2C0AE1C-0118-41AE-8A10-7CDCBF10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BCA3AF-A5C2-DF4B-B4B6-6B147DD4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GB" sz="3500"/>
              <a:t>This pack will explain processes for: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3EEC44-1BA3-44ED-81FC-A644B04B2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35FADCE-A896-F2D0-DC7F-FCBF5579E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4318110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4641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Supporting documents provided with this pack</a:t>
            </a:r>
            <a:endParaRPr lang="en-GB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="" xmlns:a16="http://schemas.microsoft.com/office/drawing/2014/main" id="{CF0EDAAB-91CC-74E0-713C-C540D38DA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65671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2">
            <a:extLst>
              <a:ext uri="{FF2B5EF4-FFF2-40B4-BE49-F238E27FC236}">
                <a16:creationId xmlns="" xmlns:a16="http://schemas.microsoft.com/office/drawing/2014/main" id="{1500B4A4-B1F1-41EA-886A-B8A210DBCA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="" xmlns:a16="http://schemas.microsoft.com/office/drawing/2014/main" id="{5E55A99C-0BDC-4DBE-8E40-9FA66F629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95970" y="891540"/>
            <a:ext cx="2789894" cy="892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 you want to apply for a </a:t>
            </a:r>
          </a:p>
          <a:p>
            <a:pPr algn="ctr" defTabSz="707288">
              <a:spcAft>
                <a:spcPts val="546"/>
              </a:spcAft>
            </a:pPr>
            <a:r>
              <a:rPr lang="en-GB" sz="139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safe email address</a:t>
            </a:r>
            <a:r>
              <a:rPr lang="en-GB" sz="1392" kern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045" y="3179252"/>
            <a:ext cx="2789894" cy="1084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dirty="0"/>
              <a:t>NHS Lothian Project Lead, in collaboration with Third Sector Partner, completes</a:t>
            </a: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the following steps, in this order, to apply for safe email address: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74269" y="2230689"/>
            <a:ext cx="2064521" cy="4463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No</a:t>
            </a:r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34428" y="2677072"/>
            <a:ext cx="0" cy="836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74269" y="3514040"/>
            <a:ext cx="2064521" cy="100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Telephone referral can be used as long as the midwife has obtained consent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43044" y="4525743"/>
            <a:ext cx="2845691" cy="3905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65233" indent="-265233" algn="ctr" defTabSz="707288">
              <a:spcAft>
                <a:spcPts val="546"/>
              </a:spcAft>
              <a:buAutoNum type="arabicPeriod"/>
            </a:pP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Data Protection Impact Assessment (DPIA)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43044" y="5262075"/>
            <a:ext cx="2845691" cy="3905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2. Data Sharing Agreement (DSA)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243045" y="5986128"/>
            <a:ext cx="2845691" cy="5392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3. Safe email address request form </a:t>
            </a:r>
          </a:p>
          <a:p>
            <a:pPr algn="ctr">
              <a:spcAft>
                <a:spcPts val="600"/>
              </a:spcAft>
            </a:pP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70598" y="1784306"/>
            <a:ext cx="1394947" cy="33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27885" y="1784306"/>
            <a:ext cx="1060160" cy="390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72424" y="4295210"/>
            <a:ext cx="0" cy="223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72424" y="4983085"/>
            <a:ext cx="0" cy="27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82194" y="5683660"/>
            <a:ext cx="0" cy="27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43045" y="2174891"/>
            <a:ext cx="2789894" cy="61377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 you require regular correspondence with NHS Lothian?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526396" y="2900263"/>
            <a:ext cx="0" cy="223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/>
              <a:t>Safe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GB" sz="2100" dirty="0"/>
              <a:t>The default route is now to adjust your IT settings in rather than get an NHS email</a:t>
            </a:r>
          </a:p>
          <a:p>
            <a:r>
              <a:rPr lang="en-GB" sz="2100" dirty="0"/>
              <a:t>Once your safe email application has been approved, your organisation’s IT contact works with NHS Lothian IT Security to adjust the relevant settings</a:t>
            </a:r>
          </a:p>
          <a:p>
            <a:pPr>
              <a:buNone/>
            </a:pPr>
            <a:endParaRPr lang="en-GB" sz="21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nvelope">
            <a:extLst>
              <a:ext uri="{FF2B5EF4-FFF2-40B4-BE49-F238E27FC236}">
                <a16:creationId xmlns="" xmlns:a16="http://schemas.microsoft.com/office/drawing/2014/main" id="{F237A3E7-A331-4455-B0DC-F1A589301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2">
            <a:extLst>
              <a:ext uri="{FF2B5EF4-FFF2-40B4-BE49-F238E27FC236}">
                <a16:creationId xmlns="" xmlns:a16="http://schemas.microsoft.com/office/drawing/2014/main" id="{1500B4A4-B1F1-41EA-886A-B8A210DBCA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="" xmlns:a16="http://schemas.microsoft.com/office/drawing/2014/main" id="{5E55A99C-0BDC-4DBE-8E40-9FA66F629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95970" y="891540"/>
            <a:ext cx="2789894" cy="892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dirty="0"/>
              <a:t>How can our organisation </a:t>
            </a:r>
            <a:r>
              <a:rPr lang="en-GB" sz="1392" b="1" dirty="0"/>
              <a:t>receive emails through an online referral form?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91194" y="3501008"/>
            <a:ext cx="2808312" cy="15121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77824">
              <a:spcAft>
                <a:spcPts val="600"/>
              </a:spcAft>
            </a:pPr>
            <a:r>
              <a:rPr lang="en-GB" sz="1400" b="1" dirty="0"/>
              <a:t>Step 2.</a:t>
            </a:r>
            <a:r>
              <a:rPr lang="en-GB" sz="1400" dirty="0"/>
              <a:t> NHS Lothian Project Lead, in collaboration with third sector partner, completes a Data Protection Impact Assessment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8" y="5373216"/>
            <a:ext cx="2789894" cy="11521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07288">
              <a:spcAft>
                <a:spcPts val="546"/>
              </a:spcAft>
            </a:pPr>
            <a:r>
              <a:rPr lang="en-GB" sz="139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Step 3</a:t>
            </a: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392" dirty="0"/>
              <a:t>A technical lead from your organisations c</a:t>
            </a:r>
            <a:r>
              <a:rPr lang="en-GB" sz="139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ompletes an IT risk assessment</a:t>
            </a:r>
            <a:r>
              <a:rPr lang="en-GB" sz="1392" dirty="0"/>
              <a:t> and submit to </a:t>
            </a:r>
            <a:r>
              <a:rPr lang="en-GB" sz="1200" dirty="0" err="1">
                <a:effectLst/>
                <a:latin typeface="Segoe UI" panose="020B0502040204020203" pitchFamily="34" charset="0"/>
              </a:rPr>
              <a:t>Loth.ITSec@nhs.scot</a:t>
            </a:r>
            <a:endParaRPr lang="en-GB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BA66B3-A537-E779-BDC8-9BE7CBBB6635}"/>
              </a:ext>
            </a:extLst>
          </p:cNvPr>
          <p:cNvSpPr/>
          <p:nvPr/>
        </p:nvSpPr>
        <p:spPr>
          <a:xfrm>
            <a:off x="3158520" y="2132856"/>
            <a:ext cx="2808312" cy="11521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77824">
              <a:spcAft>
                <a:spcPts val="600"/>
              </a:spcAft>
            </a:pPr>
            <a:r>
              <a:rPr lang="en-GB" sz="1400" b="1" dirty="0"/>
              <a:t>Step 1.</a:t>
            </a:r>
            <a:r>
              <a:rPr lang="en-GB" sz="1400" dirty="0"/>
              <a:t> Confirm NHS Lothian Project Lead who will complete the following steps in collaboration with you.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774</Words>
  <Application>Microsoft Office PowerPoint</Application>
  <PresentationFormat>On-screen Show (4:3)</PresentationFormat>
  <Paragraphs>82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Best Start in Lothian: Maternity Referral Pathways   For Third Sector partners</vt:lpstr>
      <vt:lpstr>Purpose of this pack </vt:lpstr>
      <vt:lpstr>Referral Pathways</vt:lpstr>
      <vt:lpstr>Rationale: Improving Collaboration</vt:lpstr>
      <vt:lpstr>This pack will explain processes for:</vt:lpstr>
      <vt:lpstr>Supporting documents provided with this pack</vt:lpstr>
      <vt:lpstr>Slide 7</vt:lpstr>
      <vt:lpstr>Safe emails</vt:lpstr>
      <vt:lpstr>Slide 9</vt:lpstr>
      <vt:lpstr>Data Protection Impact Assessment (DPIA)</vt:lpstr>
      <vt:lpstr>Data Sharing Agreement (DSA)</vt:lpstr>
      <vt:lpstr>IT Risk Assessment   </vt:lpstr>
      <vt:lpstr>Telephone</vt:lpstr>
      <vt:lpstr>FORT System (West Lothian only)</vt:lpstr>
      <vt:lpstr>Lothian Perinatal Collaborative</vt:lpstr>
      <vt:lpstr>Membership Lothian Perinatal Collaborative</vt:lpstr>
      <vt:lpstr>NHS Lothian Third Sector Resource Guide</vt:lpstr>
      <vt:lpstr>Contacts </vt:lpstr>
    </vt:vector>
  </TitlesOfParts>
  <Company>NHS Lothian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Start in NHS Lothian Maternity Referral Pathways</dc:title>
  <dc:creator>jessica.miller</dc:creator>
  <cp:lastModifiedBy>jessica.miller</cp:lastModifiedBy>
  <cp:revision>88</cp:revision>
  <dcterms:created xsi:type="dcterms:W3CDTF">2024-05-14T14:27:49Z</dcterms:created>
  <dcterms:modified xsi:type="dcterms:W3CDTF">2024-10-30T16:57:08Z</dcterms:modified>
</cp:coreProperties>
</file>