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29C65-4D71-40A4-A800-32BCEEFA1BBA}" v="2541" dt="2020-11-05T15:55:12.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Elder" userId="69675f09664c5ba5" providerId="LiveId" clId="{FF829C65-4D71-40A4-A800-32BCEEFA1BBA}"/>
    <pc:docChg chg="custSel modSld">
      <pc:chgData name="Bethany Elder" userId="69675f09664c5ba5" providerId="LiveId" clId="{FF829C65-4D71-40A4-A800-32BCEEFA1BBA}" dt="2020-11-05T15:55:08.920" v="2668"/>
      <pc:docMkLst>
        <pc:docMk/>
      </pc:docMkLst>
      <pc:sldChg chg="addSp modSp mod">
        <pc:chgData name="Bethany Elder" userId="69675f09664c5ba5" providerId="LiveId" clId="{FF829C65-4D71-40A4-A800-32BCEEFA1BBA}" dt="2020-11-05T15:55:08.920" v="2668"/>
        <pc:sldMkLst>
          <pc:docMk/>
          <pc:sldMk cId="3474547206" sldId="256"/>
        </pc:sldMkLst>
        <pc:spChg chg="add mod">
          <ac:chgData name="Bethany Elder" userId="69675f09664c5ba5" providerId="LiveId" clId="{FF829C65-4D71-40A4-A800-32BCEEFA1BBA}" dt="2020-11-05T15:52:12.570" v="2660" actId="20577"/>
          <ac:spMkLst>
            <pc:docMk/>
            <pc:sldMk cId="3474547206" sldId="256"/>
            <ac:spMk id="2" creationId="{B3401205-9626-4E78-AC35-7C2FB12DAB2E}"/>
          </ac:spMkLst>
        </pc:spChg>
        <pc:spChg chg="mod">
          <ac:chgData name="Bethany Elder" userId="69675f09664c5ba5" providerId="LiveId" clId="{FF829C65-4D71-40A4-A800-32BCEEFA1BBA}" dt="2020-10-22T19:35:53.645" v="1983" actId="14100"/>
          <ac:spMkLst>
            <pc:docMk/>
            <pc:sldMk cId="3474547206" sldId="256"/>
            <ac:spMk id="15" creationId="{29960281-A9DB-4930-8F96-7A87C62BD509}"/>
          </ac:spMkLst>
        </pc:spChg>
        <pc:spChg chg="mod">
          <ac:chgData name="Bethany Elder" userId="69675f09664c5ba5" providerId="LiveId" clId="{FF829C65-4D71-40A4-A800-32BCEEFA1BBA}" dt="2020-10-27T08:31:50.304" v="2060" actId="1076"/>
          <ac:spMkLst>
            <pc:docMk/>
            <pc:sldMk cId="3474547206" sldId="256"/>
            <ac:spMk id="21" creationId="{02C58C4B-31B9-4C6E-AC78-76E31FB1093F}"/>
          </ac:spMkLst>
        </pc:spChg>
        <pc:graphicFrameChg chg="mod">
          <ac:chgData name="Bethany Elder" userId="69675f09664c5ba5" providerId="LiveId" clId="{FF829C65-4D71-40A4-A800-32BCEEFA1BBA}" dt="2020-11-05T15:55:08.920" v="2668"/>
          <ac:graphicFrameMkLst>
            <pc:docMk/>
            <pc:sldMk cId="3474547206" sldId="256"/>
            <ac:graphicFrameMk id="14" creationId="{73932472-AAA8-4546-9E9C-2716D2882B55}"/>
          </ac:graphicFrameMkLst>
        </pc:graphicFrameChg>
        <pc:picChg chg="mod">
          <ac:chgData name="Bethany Elder" userId="69675f09664c5ba5" providerId="LiveId" clId="{FF829C65-4D71-40A4-A800-32BCEEFA1BBA}" dt="2020-10-15T16:09:19.155" v="1619" actId="14100"/>
          <ac:picMkLst>
            <pc:docMk/>
            <pc:sldMk cId="3474547206" sldId="256"/>
            <ac:picMk id="17" creationId="{B8962608-2105-43E0-B500-7BD8AF493E01}"/>
          </ac:picMkLst>
        </pc:picChg>
        <pc:picChg chg="mod">
          <ac:chgData name="Bethany Elder" userId="69675f09664c5ba5" providerId="LiveId" clId="{FF829C65-4D71-40A4-A800-32BCEEFA1BBA}" dt="2020-11-05T15:42:15.376" v="2312" actId="1076"/>
          <ac:picMkLst>
            <pc:docMk/>
            <pc:sldMk cId="3474547206" sldId="256"/>
            <ac:picMk id="19" creationId="{4C42E48C-04B0-4B77-BAEF-36EAB117EF9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24D69-2262-4E6B-80DC-F3F3F11F520C}" type="doc">
      <dgm:prSet loTypeId="urn:microsoft.com/office/officeart/2008/layout/LinedList" loCatId="list" qsTypeId="urn:microsoft.com/office/officeart/2005/8/quickstyle/simple4" qsCatId="simple" csTypeId="urn:microsoft.com/office/officeart/2005/8/colors/accent1_1" csCatId="accent1" phldr="1"/>
      <dgm:spPr/>
      <dgm:t>
        <a:bodyPr/>
        <a:lstStyle/>
        <a:p>
          <a:endParaRPr lang="en-GB"/>
        </a:p>
      </dgm:t>
    </dgm:pt>
    <dgm:pt modelId="{907825F3-798F-4568-AD7B-2884E523542E}">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effectLst>
          <a:innerShdw blurRad="63500" dist="50800" dir="2700000">
            <a:prstClr val="black">
              <a:alpha val="50000"/>
            </a:prstClr>
          </a:innerShdw>
        </a:effectLst>
      </dgm:spPr>
      <dgm:t>
        <a:bodyPr/>
        <a:lstStyle/>
        <a:p>
          <a:r>
            <a:rPr lang="en-GB" sz="1500" b="1" dirty="0">
              <a:latin typeface="Arial Nova" panose="020B0504020202020204" pitchFamily="34" charset="0"/>
              <a:cs typeface="Times New Roman" panose="02020603050405020304" pitchFamily="18" charset="0"/>
            </a:rPr>
            <a:t>Who is it for? </a:t>
          </a:r>
          <a:r>
            <a:rPr lang="en-GB" sz="1500" b="0" dirty="0">
              <a:latin typeface="Arial Nova" panose="020B0504020202020204" pitchFamily="34" charset="0"/>
              <a:cs typeface="Times New Roman" panose="02020603050405020304" pitchFamily="18" charset="0"/>
            </a:rPr>
            <a:t>Health and Social Care Staff</a:t>
          </a:r>
          <a:endParaRPr lang="en-GB" sz="1500" dirty="0">
            <a:latin typeface="Arial Nova" panose="020B0504020202020204" pitchFamily="34" charset="0"/>
            <a:cs typeface="Times New Roman" panose="02020603050405020304" pitchFamily="18" charset="0"/>
          </a:endParaRPr>
        </a:p>
      </dgm:t>
    </dgm:pt>
    <dgm:pt modelId="{A4832293-563F-441C-9A26-B118C803F0A7}" type="parTrans" cxnId="{C69C39EA-7285-4884-84F4-08D214E04CA4}">
      <dgm:prSet/>
      <dgm:spPr/>
      <dgm:t>
        <a:bodyPr/>
        <a:lstStyle/>
        <a:p>
          <a:endParaRPr lang="en-GB">
            <a:latin typeface="Arial Nova" panose="020B0504020202020204" pitchFamily="34" charset="0"/>
            <a:cs typeface="Times New Roman" panose="02020603050405020304" pitchFamily="18" charset="0"/>
          </a:endParaRPr>
        </a:p>
      </dgm:t>
    </dgm:pt>
    <dgm:pt modelId="{C6C07D7F-C35D-4A58-B526-9A71C566A40C}" type="sibTrans" cxnId="{C69C39EA-7285-4884-84F4-08D214E04CA4}">
      <dgm:prSet/>
      <dgm:spPr/>
      <dgm:t>
        <a:bodyPr/>
        <a:lstStyle/>
        <a:p>
          <a:endParaRPr lang="en-GB">
            <a:latin typeface="Arial Nova" panose="020B0504020202020204" pitchFamily="34" charset="0"/>
            <a:cs typeface="Times New Roman" panose="02020603050405020304" pitchFamily="18" charset="0"/>
          </a:endParaRPr>
        </a:p>
      </dgm:t>
    </dgm:pt>
    <dgm:pt modelId="{CB56ED3A-9772-47F9-BC81-E43BD55C24A1}">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effectLst>
          <a:innerShdw blurRad="63500" dist="50800" dir="2700000">
            <a:prstClr val="black">
              <a:alpha val="50000"/>
            </a:prstClr>
          </a:innerShdw>
        </a:effectLst>
      </dgm:spPr>
      <dgm:t>
        <a:bodyPr/>
        <a:lstStyle/>
        <a:p>
          <a:r>
            <a:rPr lang="en-GB" sz="1500" b="1" dirty="0">
              <a:latin typeface="Arial Nova" panose="020B0504020202020204" pitchFamily="34" charset="0"/>
              <a:cs typeface="Times New Roman" panose="02020603050405020304" pitchFamily="18" charset="0"/>
            </a:rPr>
            <a:t>When should I use it? </a:t>
          </a:r>
          <a:r>
            <a:rPr lang="en-GB" sz="1500" dirty="0">
              <a:latin typeface="Arial Nova" panose="020B0504020202020204" pitchFamily="34" charset="0"/>
              <a:cs typeface="Times New Roman" panose="02020603050405020304" pitchFamily="18" charset="0"/>
            </a:rPr>
            <a:t>If you notice a problem with a residents eating, drinking and/ or swallowing.  </a:t>
          </a:r>
        </a:p>
      </dgm:t>
    </dgm:pt>
    <dgm:pt modelId="{42E2ED5D-9FC4-4527-A11F-72DD6AC63112}" type="parTrans" cxnId="{50CD3BB2-8DF6-483D-A2BD-1ACE10439CA4}">
      <dgm:prSet/>
      <dgm:spPr/>
      <dgm:t>
        <a:bodyPr/>
        <a:lstStyle/>
        <a:p>
          <a:endParaRPr lang="en-GB">
            <a:latin typeface="Arial Nova" panose="020B0504020202020204" pitchFamily="34" charset="0"/>
            <a:cs typeface="Times New Roman" panose="02020603050405020304" pitchFamily="18" charset="0"/>
          </a:endParaRPr>
        </a:p>
      </dgm:t>
    </dgm:pt>
    <dgm:pt modelId="{F8848A0F-337A-4F31-9EF7-686E0BFC84F7}" type="sibTrans" cxnId="{50CD3BB2-8DF6-483D-A2BD-1ACE10439CA4}">
      <dgm:prSet/>
      <dgm:spPr/>
      <dgm:t>
        <a:bodyPr/>
        <a:lstStyle/>
        <a:p>
          <a:endParaRPr lang="en-GB">
            <a:latin typeface="Arial Nova" panose="020B0504020202020204" pitchFamily="34" charset="0"/>
            <a:cs typeface="Times New Roman" panose="02020603050405020304" pitchFamily="18" charset="0"/>
          </a:endParaRPr>
        </a:p>
      </dgm:t>
    </dgm:pt>
    <dgm:pt modelId="{5CB02DF3-D0FF-4882-AAE4-11D5E52A39CA}">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effectLst>
          <a:innerShdw blurRad="63500" dist="50800" dir="2700000">
            <a:prstClr val="black">
              <a:alpha val="50000"/>
            </a:prstClr>
          </a:innerShdw>
        </a:effectLst>
      </dgm:spPr>
      <dgm:t>
        <a:bodyPr/>
        <a:lstStyle/>
        <a:p>
          <a:r>
            <a:rPr lang="en-GB" sz="1500" b="1" dirty="0">
              <a:latin typeface="Arial Nova" panose="020B0504020202020204" pitchFamily="34" charset="0"/>
              <a:cs typeface="Times New Roman" panose="02020603050405020304" pitchFamily="18" charset="0"/>
            </a:rPr>
            <a:t>How do I use it? </a:t>
          </a:r>
          <a:r>
            <a:rPr lang="en-GB" sz="1500" dirty="0">
              <a:latin typeface="Arial Nova" panose="020B0504020202020204" pitchFamily="34" charset="0"/>
              <a:cs typeface="Times New Roman" panose="02020603050405020304" pitchFamily="18" charset="0"/>
            </a:rPr>
            <a:t>If resident does not meet criteria for an immediate referral (pg.5), then fill out an </a:t>
          </a:r>
          <a:r>
            <a:rPr lang="en-GB" sz="1500" b="1" dirty="0">
              <a:latin typeface="Arial Nova" panose="020B0504020202020204" pitchFamily="34" charset="0"/>
              <a:cs typeface="Times New Roman" panose="02020603050405020304" pitchFamily="18" charset="0"/>
            </a:rPr>
            <a:t>‘Eating &amp; Drinking Problem Chart’ </a:t>
          </a:r>
          <a:r>
            <a:rPr lang="en-GB" sz="1500" b="0" dirty="0">
              <a:latin typeface="Arial Nova" panose="020B0504020202020204" pitchFamily="34" charset="0"/>
              <a:cs typeface="Times New Roman" panose="02020603050405020304" pitchFamily="18" charset="0"/>
            </a:rPr>
            <a:t>(pg.7), to</a:t>
          </a:r>
          <a:r>
            <a:rPr lang="en-GB" sz="1500" b="1" dirty="0">
              <a:latin typeface="Arial Nova" panose="020B0504020202020204" pitchFamily="34" charset="0"/>
              <a:cs typeface="Times New Roman" panose="02020603050405020304" pitchFamily="18" charset="0"/>
            </a:rPr>
            <a:t> </a:t>
          </a:r>
          <a:r>
            <a:rPr lang="en-GB" sz="1500" dirty="0">
              <a:latin typeface="Arial Nova" panose="020B0504020202020204" pitchFamily="34" charset="0"/>
              <a:cs typeface="Times New Roman" panose="02020603050405020304" pitchFamily="18" charset="0"/>
            </a:rPr>
            <a:t>identify areas the resident is having difficulty with. Follow suggested advice and record outcomes on </a:t>
          </a:r>
          <a:r>
            <a:rPr lang="en-GB" sz="1500" b="1" dirty="0">
              <a:latin typeface="Arial Nova" panose="020B0504020202020204" pitchFamily="34" charset="0"/>
              <a:cs typeface="Times New Roman" panose="02020603050405020304" pitchFamily="18" charset="0"/>
            </a:rPr>
            <a:t>‘Trial of Changes Record’ </a:t>
          </a:r>
          <a:r>
            <a:rPr lang="en-GB" sz="1500" b="0" dirty="0">
              <a:latin typeface="Arial Nova" panose="020B0504020202020204" pitchFamily="34" charset="0"/>
              <a:cs typeface="Times New Roman" panose="02020603050405020304" pitchFamily="18" charset="0"/>
            </a:rPr>
            <a:t>(pg.39). </a:t>
          </a:r>
          <a:r>
            <a:rPr lang="en-GB" sz="1500" dirty="0">
              <a:latin typeface="Arial Nova" panose="020B0504020202020204" pitchFamily="34" charset="0"/>
              <a:cs typeface="Times New Roman" panose="02020603050405020304" pitchFamily="18" charset="0"/>
            </a:rPr>
            <a:t>Keep careful records and liaise with other staff members to monitor changes. If problems do not resolve refer to SLT using the </a:t>
          </a:r>
          <a:r>
            <a:rPr lang="en-GB" sz="1500" b="1" dirty="0">
              <a:latin typeface="Arial Nova" panose="020B0504020202020204" pitchFamily="34" charset="0"/>
              <a:cs typeface="Times New Roman" panose="02020603050405020304" pitchFamily="18" charset="0"/>
            </a:rPr>
            <a:t>‘Referral Form’ </a:t>
          </a:r>
          <a:r>
            <a:rPr lang="en-GB" sz="1500" b="0" dirty="0">
              <a:latin typeface="Arial Nova" panose="020B0504020202020204" pitchFamily="34" charset="0"/>
              <a:cs typeface="Times New Roman" panose="02020603050405020304" pitchFamily="18" charset="0"/>
            </a:rPr>
            <a:t>(pg.66).</a:t>
          </a:r>
          <a:r>
            <a:rPr lang="en-GB" sz="1500" dirty="0">
              <a:latin typeface="Arial Nova" panose="020B0504020202020204" pitchFamily="34" charset="0"/>
              <a:cs typeface="Times New Roman" panose="02020603050405020304" pitchFamily="18" charset="0"/>
            </a:rPr>
            <a:t>  These records are sufficient evidence to show the Care Inspectorate. </a:t>
          </a:r>
        </a:p>
      </dgm:t>
    </dgm:pt>
    <dgm:pt modelId="{B0C0AB15-66EA-488C-9864-07A9D551C2B9}" type="parTrans" cxnId="{7B95842B-619E-4898-A5A9-89593FEE0830}">
      <dgm:prSet/>
      <dgm:spPr/>
      <dgm:t>
        <a:bodyPr/>
        <a:lstStyle/>
        <a:p>
          <a:endParaRPr lang="en-GB">
            <a:latin typeface="Arial Nova" panose="020B0504020202020204" pitchFamily="34" charset="0"/>
            <a:cs typeface="Times New Roman" panose="02020603050405020304" pitchFamily="18" charset="0"/>
          </a:endParaRPr>
        </a:p>
      </dgm:t>
    </dgm:pt>
    <dgm:pt modelId="{5B626EC7-7B99-4015-8DE2-4C0929C814EE}" type="sibTrans" cxnId="{7B95842B-619E-4898-A5A9-89593FEE0830}">
      <dgm:prSet/>
      <dgm:spPr/>
      <dgm:t>
        <a:bodyPr/>
        <a:lstStyle/>
        <a:p>
          <a:endParaRPr lang="en-GB">
            <a:latin typeface="Arial Nova" panose="020B0504020202020204" pitchFamily="34" charset="0"/>
            <a:cs typeface="Times New Roman" panose="02020603050405020304" pitchFamily="18" charset="0"/>
          </a:endParaRPr>
        </a:p>
      </dgm:t>
    </dgm:pt>
    <dgm:pt modelId="{4B26AE02-6B05-4749-8E3E-026E151659AB}">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effectLst>
          <a:innerShdw blurRad="63500" dist="50800" dir="2700000">
            <a:prstClr val="black">
              <a:alpha val="50000"/>
            </a:prstClr>
          </a:innerShdw>
        </a:effectLst>
      </dgm:spPr>
      <dgm:t>
        <a:bodyPr/>
        <a:lstStyle/>
        <a:p>
          <a:r>
            <a:rPr lang="en-GB" sz="1500" b="1" dirty="0">
              <a:latin typeface="Arial Nova" panose="020B0504020202020204" pitchFamily="34" charset="0"/>
              <a:cs typeface="Times New Roman" panose="02020603050405020304" pitchFamily="18" charset="0"/>
            </a:rPr>
            <a:t>Why use it? </a:t>
          </a:r>
          <a:r>
            <a:rPr lang="en-GB" sz="1500" b="0" dirty="0">
              <a:latin typeface="Arial Nova" panose="020B0504020202020204" pitchFamily="34" charset="0"/>
              <a:cs typeface="Times New Roman" panose="02020603050405020304" pitchFamily="18" charset="0"/>
            </a:rPr>
            <a:t>People with Dementia and other conditions may develop difficulties with eating and drinking, especially in the later stages of illness. This manual guides you in supporting residents eating and drinking to help reduce the risk to health from their swallowing difficulties. Not all problems will require intervention from a Speech and Language Therapist. Using this manual will help you to make informed decisions around residents’ mealtime needs. </a:t>
          </a:r>
        </a:p>
      </dgm:t>
    </dgm:pt>
    <dgm:pt modelId="{9B75E51C-BB57-4A8B-B658-A84DB8BF9A65}" type="parTrans" cxnId="{FA0E6A64-FD88-4110-ABE5-070D68898F94}">
      <dgm:prSet/>
      <dgm:spPr/>
      <dgm:t>
        <a:bodyPr/>
        <a:lstStyle/>
        <a:p>
          <a:endParaRPr lang="en-GB">
            <a:latin typeface="Arial Nova" panose="020B0504020202020204" pitchFamily="34" charset="0"/>
            <a:cs typeface="Times New Roman" panose="02020603050405020304" pitchFamily="18" charset="0"/>
          </a:endParaRPr>
        </a:p>
      </dgm:t>
    </dgm:pt>
    <dgm:pt modelId="{73632915-9658-41EC-80C1-FA1F498612F3}" type="sibTrans" cxnId="{FA0E6A64-FD88-4110-ABE5-070D68898F94}">
      <dgm:prSet/>
      <dgm:spPr/>
      <dgm:t>
        <a:bodyPr/>
        <a:lstStyle/>
        <a:p>
          <a:endParaRPr lang="en-GB">
            <a:latin typeface="Arial Nova" panose="020B0504020202020204" pitchFamily="34" charset="0"/>
            <a:cs typeface="Times New Roman" panose="02020603050405020304" pitchFamily="18" charset="0"/>
          </a:endParaRPr>
        </a:p>
      </dgm:t>
    </dgm:pt>
    <dgm:pt modelId="{55EBD9F9-48AA-429C-AD39-41036B2C7BC7}">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effectLst>
          <a:innerShdw blurRad="63500" dist="50800" dir="2700000">
            <a:prstClr val="black">
              <a:alpha val="50000"/>
            </a:prstClr>
          </a:innerShdw>
        </a:effectLst>
      </dgm:spPr>
      <dgm:t>
        <a:bodyPr/>
        <a:lstStyle/>
        <a:p>
          <a:r>
            <a:rPr lang="en-GB" sz="1500" b="1" dirty="0">
              <a:latin typeface="Arial Nova" panose="020B0504020202020204" pitchFamily="34" charset="0"/>
              <a:cs typeface="Times New Roman" panose="02020603050405020304" pitchFamily="18" charset="0"/>
            </a:rPr>
            <a:t>What is it? </a:t>
          </a:r>
          <a:r>
            <a:rPr lang="en-GB" sz="1500" dirty="0">
              <a:latin typeface="Arial Nova" panose="020B0504020202020204" pitchFamily="34" charset="0"/>
              <a:cs typeface="Times New Roman" panose="02020603050405020304" pitchFamily="18" charset="0"/>
            </a:rPr>
            <a:t>A guide to help you support the eating and drinking experience of residents. It will help you to know when a referral may be appropriate and how to refer to Speech and Language Therapy (pg.39). Manual for Mealtimes has been approved by the Care Inspectorate.</a:t>
          </a:r>
        </a:p>
      </dgm:t>
    </dgm:pt>
    <dgm:pt modelId="{4174C1C5-B707-4D7B-A458-83CDF45F33FC}" type="parTrans" cxnId="{0526FFAE-74C7-4455-93DA-4350A2663357}">
      <dgm:prSet/>
      <dgm:spPr/>
      <dgm:t>
        <a:bodyPr/>
        <a:lstStyle/>
        <a:p>
          <a:endParaRPr lang="en-GB">
            <a:latin typeface="Arial Nova" panose="020B0504020202020204" pitchFamily="34" charset="0"/>
            <a:cs typeface="Times New Roman" panose="02020603050405020304" pitchFamily="18" charset="0"/>
          </a:endParaRPr>
        </a:p>
      </dgm:t>
    </dgm:pt>
    <dgm:pt modelId="{499A8A5E-2249-4B92-81FF-7656B0D3CE12}" type="sibTrans" cxnId="{0526FFAE-74C7-4455-93DA-4350A2663357}">
      <dgm:prSet/>
      <dgm:spPr/>
      <dgm:t>
        <a:bodyPr/>
        <a:lstStyle/>
        <a:p>
          <a:endParaRPr lang="en-GB">
            <a:latin typeface="Arial Nova" panose="020B0504020202020204" pitchFamily="34" charset="0"/>
            <a:cs typeface="Times New Roman" panose="02020603050405020304" pitchFamily="18" charset="0"/>
          </a:endParaRPr>
        </a:p>
      </dgm:t>
    </dgm:pt>
    <dgm:pt modelId="{2D135071-E7D1-474F-9DA1-75DE3F5C65AA}" type="pres">
      <dgm:prSet presAssocID="{53924D69-2262-4E6B-80DC-F3F3F11F520C}" presName="vert0" presStyleCnt="0">
        <dgm:presLayoutVars>
          <dgm:dir/>
          <dgm:animOne val="branch"/>
          <dgm:animLvl val="lvl"/>
        </dgm:presLayoutVars>
      </dgm:prSet>
      <dgm:spPr/>
      <dgm:t>
        <a:bodyPr/>
        <a:lstStyle/>
        <a:p>
          <a:endParaRPr lang="en-GB"/>
        </a:p>
      </dgm:t>
    </dgm:pt>
    <dgm:pt modelId="{CC8E90E4-1098-4885-B9E6-B4DC18216E41}" type="pres">
      <dgm:prSet presAssocID="{907825F3-798F-4568-AD7B-2884E523542E}" presName="thickLine" presStyleLbl="alignNode1" presStyleIdx="0" presStyleCnt="5"/>
      <dgm:spPr/>
    </dgm:pt>
    <dgm:pt modelId="{173C08FC-10A6-4124-A3ED-12EACF91923A}" type="pres">
      <dgm:prSet presAssocID="{907825F3-798F-4568-AD7B-2884E523542E}" presName="horz1" presStyleCnt="0"/>
      <dgm:spPr/>
    </dgm:pt>
    <dgm:pt modelId="{31EBAD02-A522-4F0D-8CDE-D00276A1FF01}" type="pres">
      <dgm:prSet presAssocID="{907825F3-798F-4568-AD7B-2884E523542E}" presName="tx1" presStyleLbl="revTx" presStyleIdx="0" presStyleCnt="5" custScaleY="59147"/>
      <dgm:spPr/>
      <dgm:t>
        <a:bodyPr/>
        <a:lstStyle/>
        <a:p>
          <a:endParaRPr lang="en-GB"/>
        </a:p>
      </dgm:t>
    </dgm:pt>
    <dgm:pt modelId="{E3DD60A3-4FF3-48B4-A1F1-4F16EDFEFA78}" type="pres">
      <dgm:prSet presAssocID="{907825F3-798F-4568-AD7B-2884E523542E}" presName="vert1" presStyleCnt="0"/>
      <dgm:spPr/>
    </dgm:pt>
    <dgm:pt modelId="{C1B8A565-3119-4CFD-94FF-87DF5E8D8079}" type="pres">
      <dgm:prSet presAssocID="{55EBD9F9-48AA-429C-AD39-41036B2C7BC7}" presName="thickLine" presStyleLbl="alignNode1" presStyleIdx="1" presStyleCnt="5"/>
      <dgm:spPr/>
    </dgm:pt>
    <dgm:pt modelId="{63BC6911-28E5-43DC-B6E2-6F8FD9C83A3C}" type="pres">
      <dgm:prSet presAssocID="{55EBD9F9-48AA-429C-AD39-41036B2C7BC7}" presName="horz1" presStyleCnt="0"/>
      <dgm:spPr/>
    </dgm:pt>
    <dgm:pt modelId="{03D5086A-B6D8-4524-AC89-91CEA8E2D5A9}" type="pres">
      <dgm:prSet presAssocID="{55EBD9F9-48AA-429C-AD39-41036B2C7BC7}" presName="tx1" presStyleLbl="revTx" presStyleIdx="1" presStyleCnt="5" custScaleY="157011"/>
      <dgm:spPr/>
      <dgm:t>
        <a:bodyPr/>
        <a:lstStyle/>
        <a:p>
          <a:endParaRPr lang="en-GB"/>
        </a:p>
      </dgm:t>
    </dgm:pt>
    <dgm:pt modelId="{B4B7DC96-B8DE-4398-82F1-F1362A2A2060}" type="pres">
      <dgm:prSet presAssocID="{55EBD9F9-48AA-429C-AD39-41036B2C7BC7}" presName="vert1" presStyleCnt="0"/>
      <dgm:spPr/>
    </dgm:pt>
    <dgm:pt modelId="{971BD7E7-EEE6-4321-A56F-006E229BF68A}" type="pres">
      <dgm:prSet presAssocID="{CB56ED3A-9772-47F9-BC81-E43BD55C24A1}" presName="thickLine" presStyleLbl="alignNode1" presStyleIdx="2" presStyleCnt="5"/>
      <dgm:spPr/>
    </dgm:pt>
    <dgm:pt modelId="{610C8A1B-6FE6-47DD-8BED-890150CCBD87}" type="pres">
      <dgm:prSet presAssocID="{CB56ED3A-9772-47F9-BC81-E43BD55C24A1}" presName="horz1" presStyleCnt="0"/>
      <dgm:spPr/>
    </dgm:pt>
    <dgm:pt modelId="{933F2EB0-EB82-4C97-8105-02BAB85EDFF1}" type="pres">
      <dgm:prSet presAssocID="{CB56ED3A-9772-47F9-BC81-E43BD55C24A1}" presName="tx1" presStyleLbl="revTx" presStyleIdx="2" presStyleCnt="5" custScaleY="93733"/>
      <dgm:spPr/>
      <dgm:t>
        <a:bodyPr/>
        <a:lstStyle/>
        <a:p>
          <a:endParaRPr lang="en-GB"/>
        </a:p>
      </dgm:t>
    </dgm:pt>
    <dgm:pt modelId="{C7706E27-0D9D-40CB-B619-ED3E831A63C2}" type="pres">
      <dgm:prSet presAssocID="{CB56ED3A-9772-47F9-BC81-E43BD55C24A1}" presName="vert1" presStyleCnt="0"/>
      <dgm:spPr/>
    </dgm:pt>
    <dgm:pt modelId="{449FCF19-C388-4923-A2F9-97757F5950F7}" type="pres">
      <dgm:prSet presAssocID="{5CB02DF3-D0FF-4882-AAE4-11D5E52A39CA}" presName="thickLine" presStyleLbl="alignNode1" presStyleIdx="3" presStyleCnt="5"/>
      <dgm:spPr/>
    </dgm:pt>
    <dgm:pt modelId="{B97A1F43-FCE2-4E51-97D6-E057518BAB1E}" type="pres">
      <dgm:prSet presAssocID="{5CB02DF3-D0FF-4882-AAE4-11D5E52A39CA}" presName="horz1" presStyleCnt="0"/>
      <dgm:spPr/>
    </dgm:pt>
    <dgm:pt modelId="{9FCFF11A-0580-4047-A973-C755E7C79E5C}" type="pres">
      <dgm:prSet presAssocID="{5CB02DF3-D0FF-4882-AAE4-11D5E52A39CA}" presName="tx1" presStyleLbl="revTx" presStyleIdx="3" presStyleCnt="5" custScaleY="252711"/>
      <dgm:spPr/>
      <dgm:t>
        <a:bodyPr/>
        <a:lstStyle/>
        <a:p>
          <a:endParaRPr lang="en-GB"/>
        </a:p>
      </dgm:t>
    </dgm:pt>
    <dgm:pt modelId="{1E071135-AEB7-4920-B703-9F271708AEEC}" type="pres">
      <dgm:prSet presAssocID="{5CB02DF3-D0FF-4882-AAE4-11D5E52A39CA}" presName="vert1" presStyleCnt="0"/>
      <dgm:spPr/>
    </dgm:pt>
    <dgm:pt modelId="{047AE9C2-EBA3-495D-8E1C-7B28BA1E5324}" type="pres">
      <dgm:prSet presAssocID="{4B26AE02-6B05-4749-8E3E-026E151659AB}" presName="thickLine" presStyleLbl="alignNode1" presStyleIdx="4" presStyleCnt="5"/>
      <dgm:spPr/>
    </dgm:pt>
    <dgm:pt modelId="{3D6776F5-8255-4136-BCDE-09742D428C5F}" type="pres">
      <dgm:prSet presAssocID="{4B26AE02-6B05-4749-8E3E-026E151659AB}" presName="horz1" presStyleCnt="0"/>
      <dgm:spPr/>
    </dgm:pt>
    <dgm:pt modelId="{F2A52167-F0C0-4728-88E9-A80ACE7622A9}" type="pres">
      <dgm:prSet presAssocID="{4B26AE02-6B05-4749-8E3E-026E151659AB}" presName="tx1" presStyleLbl="revTx" presStyleIdx="4" presStyleCnt="5" custScaleY="261381"/>
      <dgm:spPr/>
      <dgm:t>
        <a:bodyPr/>
        <a:lstStyle/>
        <a:p>
          <a:endParaRPr lang="en-GB"/>
        </a:p>
      </dgm:t>
    </dgm:pt>
    <dgm:pt modelId="{CAC72FB6-30D4-411B-9B90-ED514F778B15}" type="pres">
      <dgm:prSet presAssocID="{4B26AE02-6B05-4749-8E3E-026E151659AB}" presName="vert1" presStyleCnt="0"/>
      <dgm:spPr/>
    </dgm:pt>
  </dgm:ptLst>
  <dgm:cxnLst>
    <dgm:cxn modelId="{FA0E6A64-FD88-4110-ABE5-070D68898F94}" srcId="{53924D69-2262-4E6B-80DC-F3F3F11F520C}" destId="{4B26AE02-6B05-4749-8E3E-026E151659AB}" srcOrd="4" destOrd="0" parTransId="{9B75E51C-BB57-4A8B-B658-A84DB8BF9A65}" sibTransId="{73632915-9658-41EC-80C1-FA1F498612F3}"/>
    <dgm:cxn modelId="{A8EC8CAD-6E3C-491C-AEE5-1E0031C8ECD5}" type="presOf" srcId="{CB56ED3A-9772-47F9-BC81-E43BD55C24A1}" destId="{933F2EB0-EB82-4C97-8105-02BAB85EDFF1}" srcOrd="0" destOrd="0" presId="urn:microsoft.com/office/officeart/2008/layout/LinedList"/>
    <dgm:cxn modelId="{E3F2A61E-E6A3-41E8-A193-0CC15B0316AB}" type="presOf" srcId="{907825F3-798F-4568-AD7B-2884E523542E}" destId="{31EBAD02-A522-4F0D-8CDE-D00276A1FF01}" srcOrd="0" destOrd="0" presId="urn:microsoft.com/office/officeart/2008/layout/LinedList"/>
    <dgm:cxn modelId="{73B2DF73-15A8-4178-AA69-721AC5E6B3DB}" type="presOf" srcId="{5CB02DF3-D0FF-4882-AAE4-11D5E52A39CA}" destId="{9FCFF11A-0580-4047-A973-C755E7C79E5C}" srcOrd="0" destOrd="0" presId="urn:microsoft.com/office/officeart/2008/layout/LinedList"/>
    <dgm:cxn modelId="{C69C39EA-7285-4884-84F4-08D214E04CA4}" srcId="{53924D69-2262-4E6B-80DC-F3F3F11F520C}" destId="{907825F3-798F-4568-AD7B-2884E523542E}" srcOrd="0" destOrd="0" parTransId="{A4832293-563F-441C-9A26-B118C803F0A7}" sibTransId="{C6C07D7F-C35D-4A58-B526-9A71C566A40C}"/>
    <dgm:cxn modelId="{50CD3BB2-8DF6-483D-A2BD-1ACE10439CA4}" srcId="{53924D69-2262-4E6B-80DC-F3F3F11F520C}" destId="{CB56ED3A-9772-47F9-BC81-E43BD55C24A1}" srcOrd="2" destOrd="0" parTransId="{42E2ED5D-9FC4-4527-A11F-72DD6AC63112}" sibTransId="{F8848A0F-337A-4F31-9EF7-686E0BFC84F7}"/>
    <dgm:cxn modelId="{7553266D-C20C-4F5D-AE74-BED737EBA576}" type="presOf" srcId="{4B26AE02-6B05-4749-8E3E-026E151659AB}" destId="{F2A52167-F0C0-4728-88E9-A80ACE7622A9}" srcOrd="0" destOrd="0" presId="urn:microsoft.com/office/officeart/2008/layout/LinedList"/>
    <dgm:cxn modelId="{0526FFAE-74C7-4455-93DA-4350A2663357}" srcId="{53924D69-2262-4E6B-80DC-F3F3F11F520C}" destId="{55EBD9F9-48AA-429C-AD39-41036B2C7BC7}" srcOrd="1" destOrd="0" parTransId="{4174C1C5-B707-4D7B-A458-83CDF45F33FC}" sibTransId="{499A8A5E-2249-4B92-81FF-7656B0D3CE12}"/>
    <dgm:cxn modelId="{63809AEC-CD81-40A9-A863-AE3FAB84CB5B}" type="presOf" srcId="{53924D69-2262-4E6B-80DC-F3F3F11F520C}" destId="{2D135071-E7D1-474F-9DA1-75DE3F5C65AA}" srcOrd="0" destOrd="0" presId="urn:microsoft.com/office/officeart/2008/layout/LinedList"/>
    <dgm:cxn modelId="{7B95842B-619E-4898-A5A9-89593FEE0830}" srcId="{53924D69-2262-4E6B-80DC-F3F3F11F520C}" destId="{5CB02DF3-D0FF-4882-AAE4-11D5E52A39CA}" srcOrd="3" destOrd="0" parTransId="{B0C0AB15-66EA-488C-9864-07A9D551C2B9}" sibTransId="{5B626EC7-7B99-4015-8DE2-4C0929C814EE}"/>
    <dgm:cxn modelId="{9DE83B0F-8ADC-404F-BBCF-E4BE6BFCD07E}" type="presOf" srcId="{55EBD9F9-48AA-429C-AD39-41036B2C7BC7}" destId="{03D5086A-B6D8-4524-AC89-91CEA8E2D5A9}" srcOrd="0" destOrd="0" presId="urn:microsoft.com/office/officeart/2008/layout/LinedList"/>
    <dgm:cxn modelId="{FC125CAB-057C-43F3-8A42-5700CC0998EC}" type="presParOf" srcId="{2D135071-E7D1-474F-9DA1-75DE3F5C65AA}" destId="{CC8E90E4-1098-4885-B9E6-B4DC18216E41}" srcOrd="0" destOrd="0" presId="urn:microsoft.com/office/officeart/2008/layout/LinedList"/>
    <dgm:cxn modelId="{50BCB950-E9F9-4786-BBA5-76F22F7825F0}" type="presParOf" srcId="{2D135071-E7D1-474F-9DA1-75DE3F5C65AA}" destId="{173C08FC-10A6-4124-A3ED-12EACF91923A}" srcOrd="1" destOrd="0" presId="urn:microsoft.com/office/officeart/2008/layout/LinedList"/>
    <dgm:cxn modelId="{69CFEE4A-6DC9-4124-819D-39B65C49D9AD}" type="presParOf" srcId="{173C08FC-10A6-4124-A3ED-12EACF91923A}" destId="{31EBAD02-A522-4F0D-8CDE-D00276A1FF01}" srcOrd="0" destOrd="0" presId="urn:microsoft.com/office/officeart/2008/layout/LinedList"/>
    <dgm:cxn modelId="{7835A9CF-9BAE-4C45-97EC-F67E96429E99}" type="presParOf" srcId="{173C08FC-10A6-4124-A3ED-12EACF91923A}" destId="{E3DD60A3-4FF3-48B4-A1F1-4F16EDFEFA78}" srcOrd="1" destOrd="0" presId="urn:microsoft.com/office/officeart/2008/layout/LinedList"/>
    <dgm:cxn modelId="{CF86F773-0CE9-4DEC-A084-2C1200060D7F}" type="presParOf" srcId="{2D135071-E7D1-474F-9DA1-75DE3F5C65AA}" destId="{C1B8A565-3119-4CFD-94FF-87DF5E8D8079}" srcOrd="2" destOrd="0" presId="urn:microsoft.com/office/officeart/2008/layout/LinedList"/>
    <dgm:cxn modelId="{EDD538B8-A2F4-4E2A-B57A-8E35D385C2FB}" type="presParOf" srcId="{2D135071-E7D1-474F-9DA1-75DE3F5C65AA}" destId="{63BC6911-28E5-43DC-B6E2-6F8FD9C83A3C}" srcOrd="3" destOrd="0" presId="urn:microsoft.com/office/officeart/2008/layout/LinedList"/>
    <dgm:cxn modelId="{2306F0F1-77C2-4B23-8D27-CA5B699717FC}" type="presParOf" srcId="{63BC6911-28E5-43DC-B6E2-6F8FD9C83A3C}" destId="{03D5086A-B6D8-4524-AC89-91CEA8E2D5A9}" srcOrd="0" destOrd="0" presId="urn:microsoft.com/office/officeart/2008/layout/LinedList"/>
    <dgm:cxn modelId="{0D6B93D7-E053-4C8B-92CA-7220D1257777}" type="presParOf" srcId="{63BC6911-28E5-43DC-B6E2-6F8FD9C83A3C}" destId="{B4B7DC96-B8DE-4398-82F1-F1362A2A2060}" srcOrd="1" destOrd="0" presId="urn:microsoft.com/office/officeart/2008/layout/LinedList"/>
    <dgm:cxn modelId="{16D9A96E-7CB3-4B4D-8EB1-0CE559F6C8AD}" type="presParOf" srcId="{2D135071-E7D1-474F-9DA1-75DE3F5C65AA}" destId="{971BD7E7-EEE6-4321-A56F-006E229BF68A}" srcOrd="4" destOrd="0" presId="urn:microsoft.com/office/officeart/2008/layout/LinedList"/>
    <dgm:cxn modelId="{1C60FB4C-6F93-4A4E-8F45-5A4752ABB169}" type="presParOf" srcId="{2D135071-E7D1-474F-9DA1-75DE3F5C65AA}" destId="{610C8A1B-6FE6-47DD-8BED-890150CCBD87}" srcOrd="5" destOrd="0" presId="urn:microsoft.com/office/officeart/2008/layout/LinedList"/>
    <dgm:cxn modelId="{03290995-764F-41FF-B3E3-5BAE60D80B2A}" type="presParOf" srcId="{610C8A1B-6FE6-47DD-8BED-890150CCBD87}" destId="{933F2EB0-EB82-4C97-8105-02BAB85EDFF1}" srcOrd="0" destOrd="0" presId="urn:microsoft.com/office/officeart/2008/layout/LinedList"/>
    <dgm:cxn modelId="{4D93335D-7C52-4103-AC03-97F350665193}" type="presParOf" srcId="{610C8A1B-6FE6-47DD-8BED-890150CCBD87}" destId="{C7706E27-0D9D-40CB-B619-ED3E831A63C2}" srcOrd="1" destOrd="0" presId="urn:microsoft.com/office/officeart/2008/layout/LinedList"/>
    <dgm:cxn modelId="{2A498FFC-A484-4EFC-94E1-CB4CC10A130E}" type="presParOf" srcId="{2D135071-E7D1-474F-9DA1-75DE3F5C65AA}" destId="{449FCF19-C388-4923-A2F9-97757F5950F7}" srcOrd="6" destOrd="0" presId="urn:microsoft.com/office/officeart/2008/layout/LinedList"/>
    <dgm:cxn modelId="{14B3E006-173D-4B23-903B-1E4FBD26167A}" type="presParOf" srcId="{2D135071-E7D1-474F-9DA1-75DE3F5C65AA}" destId="{B97A1F43-FCE2-4E51-97D6-E057518BAB1E}" srcOrd="7" destOrd="0" presId="urn:microsoft.com/office/officeart/2008/layout/LinedList"/>
    <dgm:cxn modelId="{2B0418D4-57FD-4691-BEE1-320351B2A3DA}" type="presParOf" srcId="{B97A1F43-FCE2-4E51-97D6-E057518BAB1E}" destId="{9FCFF11A-0580-4047-A973-C755E7C79E5C}" srcOrd="0" destOrd="0" presId="urn:microsoft.com/office/officeart/2008/layout/LinedList"/>
    <dgm:cxn modelId="{1FE57455-9063-4980-8CBC-1896ADC62FC5}" type="presParOf" srcId="{B97A1F43-FCE2-4E51-97D6-E057518BAB1E}" destId="{1E071135-AEB7-4920-B703-9F271708AEEC}" srcOrd="1" destOrd="0" presId="urn:microsoft.com/office/officeart/2008/layout/LinedList"/>
    <dgm:cxn modelId="{F2ED3F99-FCDE-43EC-B6BE-9DCA71955DB6}" type="presParOf" srcId="{2D135071-E7D1-474F-9DA1-75DE3F5C65AA}" destId="{047AE9C2-EBA3-495D-8E1C-7B28BA1E5324}" srcOrd="8" destOrd="0" presId="urn:microsoft.com/office/officeart/2008/layout/LinedList"/>
    <dgm:cxn modelId="{8FEF1096-5B89-41D4-BF88-4C0D62CB9253}" type="presParOf" srcId="{2D135071-E7D1-474F-9DA1-75DE3F5C65AA}" destId="{3D6776F5-8255-4136-BCDE-09742D428C5F}" srcOrd="9" destOrd="0" presId="urn:microsoft.com/office/officeart/2008/layout/LinedList"/>
    <dgm:cxn modelId="{5D65502F-1D51-4781-BEEC-F484E4BB3E30}" type="presParOf" srcId="{3D6776F5-8255-4136-BCDE-09742D428C5F}" destId="{F2A52167-F0C0-4728-88E9-A80ACE7622A9}" srcOrd="0" destOrd="0" presId="urn:microsoft.com/office/officeart/2008/layout/LinedList"/>
    <dgm:cxn modelId="{515817B9-B4E5-44E6-837E-BF20F0944C0B}" type="presParOf" srcId="{3D6776F5-8255-4136-BCDE-09742D428C5F}" destId="{CAC72FB6-30D4-411B-9B90-ED514F778B15}" srcOrd="1" destOrd="0" presId="urn:microsoft.com/office/officeart/2008/layout/LinedList"/>
  </dgm:cxnLst>
  <dgm:bg>
    <a:solidFill>
      <a:schemeClr val="accent1">
        <a:lumMod val="40000"/>
        <a:lumOff val="6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90E4-1098-4885-B9E6-B4DC18216E41}">
      <dsp:nvSpPr>
        <dsp:cNvPr id="0" name=""/>
        <dsp:cNvSpPr/>
      </dsp:nvSpPr>
      <dsp:spPr>
        <a:xfrm>
          <a:off x="0" y="518"/>
          <a:ext cx="632008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EBAD02-A522-4F0D-8CDE-D00276A1FF01}">
      <dsp:nvSpPr>
        <dsp:cNvPr id="0" name=""/>
        <dsp:cNvSpPr/>
      </dsp:nvSpPr>
      <dsp:spPr>
        <a:xfrm>
          <a:off x="0" y="518"/>
          <a:ext cx="6320088" cy="379200"/>
        </a:xfrm>
        <a:prstGeom prst="rect">
          <a:avLst/>
        </a:prstGeom>
        <a:solidFill>
          <a:schemeClr val="accent1">
            <a:lumMod val="40000"/>
            <a:lumOff val="60000"/>
          </a:schemeClr>
        </a:solidFill>
        <a:ln w="6350" cap="flat" cmpd="sng" algn="ctr">
          <a:solidFill>
            <a:schemeClr val="accent1"/>
          </a:solidFill>
          <a:prstDash val="solid"/>
          <a:miter lim="800000"/>
        </a:ln>
        <a:effectLst>
          <a:innerShdw blurRad="63500" dist="50800" dir="27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a:latin typeface="Arial Nova" panose="020B0504020202020204" pitchFamily="34" charset="0"/>
              <a:cs typeface="Times New Roman" panose="02020603050405020304" pitchFamily="18" charset="0"/>
            </a:rPr>
            <a:t>Who is it for? </a:t>
          </a:r>
          <a:r>
            <a:rPr lang="en-GB" sz="1500" b="0" kern="1200" dirty="0">
              <a:latin typeface="Arial Nova" panose="020B0504020202020204" pitchFamily="34" charset="0"/>
              <a:cs typeface="Times New Roman" panose="02020603050405020304" pitchFamily="18" charset="0"/>
            </a:rPr>
            <a:t>Health and Social Care Staff</a:t>
          </a:r>
          <a:endParaRPr lang="en-GB" sz="1500" kern="1200" dirty="0">
            <a:latin typeface="Arial Nova" panose="020B0504020202020204" pitchFamily="34" charset="0"/>
            <a:cs typeface="Times New Roman" panose="02020603050405020304" pitchFamily="18" charset="0"/>
          </a:endParaRPr>
        </a:p>
      </dsp:txBody>
      <dsp:txXfrm>
        <a:off x="0" y="518"/>
        <a:ext cx="6320088" cy="379200"/>
      </dsp:txXfrm>
    </dsp:sp>
    <dsp:sp modelId="{C1B8A565-3119-4CFD-94FF-87DF5E8D8079}">
      <dsp:nvSpPr>
        <dsp:cNvPr id="0" name=""/>
        <dsp:cNvSpPr/>
      </dsp:nvSpPr>
      <dsp:spPr>
        <a:xfrm>
          <a:off x="0" y="379719"/>
          <a:ext cx="632008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D5086A-B6D8-4524-AC89-91CEA8E2D5A9}">
      <dsp:nvSpPr>
        <dsp:cNvPr id="0" name=""/>
        <dsp:cNvSpPr/>
      </dsp:nvSpPr>
      <dsp:spPr>
        <a:xfrm>
          <a:off x="0" y="379719"/>
          <a:ext cx="6313916" cy="1006621"/>
        </a:xfrm>
        <a:prstGeom prst="rect">
          <a:avLst/>
        </a:prstGeom>
        <a:solidFill>
          <a:schemeClr val="accent1">
            <a:lumMod val="40000"/>
            <a:lumOff val="60000"/>
          </a:schemeClr>
        </a:solidFill>
        <a:ln w="6350" cap="flat" cmpd="sng" algn="ctr">
          <a:solidFill>
            <a:schemeClr val="accent1"/>
          </a:solidFill>
          <a:prstDash val="solid"/>
          <a:miter lim="800000"/>
        </a:ln>
        <a:effectLst>
          <a:innerShdw blurRad="63500" dist="50800" dir="27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a:latin typeface="Arial Nova" panose="020B0504020202020204" pitchFamily="34" charset="0"/>
              <a:cs typeface="Times New Roman" panose="02020603050405020304" pitchFamily="18" charset="0"/>
            </a:rPr>
            <a:t>What is it? </a:t>
          </a:r>
          <a:r>
            <a:rPr lang="en-GB" sz="1500" kern="1200" dirty="0">
              <a:latin typeface="Arial Nova" panose="020B0504020202020204" pitchFamily="34" charset="0"/>
              <a:cs typeface="Times New Roman" panose="02020603050405020304" pitchFamily="18" charset="0"/>
            </a:rPr>
            <a:t>A guide to help you support the eating and drinking experience of residents. It will help you to know when a referral may be appropriate and how to refer to Speech and Language Therapy (pg.39). Manual for Mealtimes has been approved by the Care Inspectorate.</a:t>
          </a:r>
        </a:p>
      </dsp:txBody>
      <dsp:txXfrm>
        <a:off x="0" y="379719"/>
        <a:ext cx="6313916" cy="1006621"/>
      </dsp:txXfrm>
    </dsp:sp>
    <dsp:sp modelId="{971BD7E7-EEE6-4321-A56F-006E229BF68A}">
      <dsp:nvSpPr>
        <dsp:cNvPr id="0" name=""/>
        <dsp:cNvSpPr/>
      </dsp:nvSpPr>
      <dsp:spPr>
        <a:xfrm>
          <a:off x="0" y="1386340"/>
          <a:ext cx="632008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3F2EB0-EB82-4C97-8105-02BAB85EDFF1}">
      <dsp:nvSpPr>
        <dsp:cNvPr id="0" name=""/>
        <dsp:cNvSpPr/>
      </dsp:nvSpPr>
      <dsp:spPr>
        <a:xfrm>
          <a:off x="0" y="1386340"/>
          <a:ext cx="6320088" cy="600936"/>
        </a:xfrm>
        <a:prstGeom prst="rect">
          <a:avLst/>
        </a:prstGeom>
        <a:solidFill>
          <a:schemeClr val="accent1">
            <a:lumMod val="40000"/>
            <a:lumOff val="60000"/>
          </a:schemeClr>
        </a:solidFill>
        <a:ln w="6350" cap="flat" cmpd="sng" algn="ctr">
          <a:solidFill>
            <a:schemeClr val="accent1"/>
          </a:solidFill>
          <a:prstDash val="solid"/>
          <a:miter lim="800000"/>
        </a:ln>
        <a:effectLst>
          <a:innerShdw blurRad="63500" dist="50800" dir="27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a:latin typeface="Arial Nova" panose="020B0504020202020204" pitchFamily="34" charset="0"/>
              <a:cs typeface="Times New Roman" panose="02020603050405020304" pitchFamily="18" charset="0"/>
            </a:rPr>
            <a:t>When should I use it? </a:t>
          </a:r>
          <a:r>
            <a:rPr lang="en-GB" sz="1500" kern="1200" dirty="0">
              <a:latin typeface="Arial Nova" panose="020B0504020202020204" pitchFamily="34" charset="0"/>
              <a:cs typeface="Times New Roman" panose="02020603050405020304" pitchFamily="18" charset="0"/>
            </a:rPr>
            <a:t>If you notice a problem with a residents eating, drinking and/ or swallowing.  </a:t>
          </a:r>
        </a:p>
      </dsp:txBody>
      <dsp:txXfrm>
        <a:off x="0" y="1386340"/>
        <a:ext cx="6320088" cy="600936"/>
      </dsp:txXfrm>
    </dsp:sp>
    <dsp:sp modelId="{449FCF19-C388-4923-A2F9-97757F5950F7}">
      <dsp:nvSpPr>
        <dsp:cNvPr id="0" name=""/>
        <dsp:cNvSpPr/>
      </dsp:nvSpPr>
      <dsp:spPr>
        <a:xfrm>
          <a:off x="0" y="1987276"/>
          <a:ext cx="632008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CFF11A-0580-4047-A973-C755E7C79E5C}">
      <dsp:nvSpPr>
        <dsp:cNvPr id="0" name=""/>
        <dsp:cNvSpPr/>
      </dsp:nvSpPr>
      <dsp:spPr>
        <a:xfrm>
          <a:off x="0" y="1987276"/>
          <a:ext cx="6313916" cy="1620168"/>
        </a:xfrm>
        <a:prstGeom prst="rect">
          <a:avLst/>
        </a:prstGeom>
        <a:solidFill>
          <a:schemeClr val="accent1">
            <a:lumMod val="40000"/>
            <a:lumOff val="60000"/>
          </a:schemeClr>
        </a:solidFill>
        <a:ln w="6350" cap="flat" cmpd="sng" algn="ctr">
          <a:solidFill>
            <a:schemeClr val="accent1"/>
          </a:solidFill>
          <a:prstDash val="solid"/>
          <a:miter lim="800000"/>
        </a:ln>
        <a:effectLst>
          <a:innerShdw blurRad="63500" dist="50800" dir="27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a:latin typeface="Arial Nova" panose="020B0504020202020204" pitchFamily="34" charset="0"/>
              <a:cs typeface="Times New Roman" panose="02020603050405020304" pitchFamily="18" charset="0"/>
            </a:rPr>
            <a:t>How do I use it? </a:t>
          </a:r>
          <a:r>
            <a:rPr lang="en-GB" sz="1500" kern="1200" dirty="0">
              <a:latin typeface="Arial Nova" panose="020B0504020202020204" pitchFamily="34" charset="0"/>
              <a:cs typeface="Times New Roman" panose="02020603050405020304" pitchFamily="18" charset="0"/>
            </a:rPr>
            <a:t>If resident does not meet criteria for an immediate referral (pg.5), then fill out an </a:t>
          </a:r>
          <a:r>
            <a:rPr lang="en-GB" sz="1500" b="1" kern="1200" dirty="0">
              <a:latin typeface="Arial Nova" panose="020B0504020202020204" pitchFamily="34" charset="0"/>
              <a:cs typeface="Times New Roman" panose="02020603050405020304" pitchFamily="18" charset="0"/>
            </a:rPr>
            <a:t>‘Eating &amp; Drinking Problem Chart’ </a:t>
          </a:r>
          <a:r>
            <a:rPr lang="en-GB" sz="1500" b="0" kern="1200" dirty="0">
              <a:latin typeface="Arial Nova" panose="020B0504020202020204" pitchFamily="34" charset="0"/>
              <a:cs typeface="Times New Roman" panose="02020603050405020304" pitchFamily="18" charset="0"/>
            </a:rPr>
            <a:t>(pg.7), to</a:t>
          </a:r>
          <a:r>
            <a:rPr lang="en-GB" sz="1500" b="1" kern="1200" dirty="0">
              <a:latin typeface="Arial Nova" panose="020B0504020202020204" pitchFamily="34" charset="0"/>
              <a:cs typeface="Times New Roman" panose="02020603050405020304" pitchFamily="18" charset="0"/>
            </a:rPr>
            <a:t> </a:t>
          </a:r>
          <a:r>
            <a:rPr lang="en-GB" sz="1500" kern="1200" dirty="0">
              <a:latin typeface="Arial Nova" panose="020B0504020202020204" pitchFamily="34" charset="0"/>
              <a:cs typeface="Times New Roman" panose="02020603050405020304" pitchFamily="18" charset="0"/>
            </a:rPr>
            <a:t>identify areas the resident is having difficulty with. Follow suggested advice and record outcomes on </a:t>
          </a:r>
          <a:r>
            <a:rPr lang="en-GB" sz="1500" b="1" kern="1200" dirty="0">
              <a:latin typeface="Arial Nova" panose="020B0504020202020204" pitchFamily="34" charset="0"/>
              <a:cs typeface="Times New Roman" panose="02020603050405020304" pitchFamily="18" charset="0"/>
            </a:rPr>
            <a:t>‘Trial of Changes Record’ </a:t>
          </a:r>
          <a:r>
            <a:rPr lang="en-GB" sz="1500" b="0" kern="1200" dirty="0">
              <a:latin typeface="Arial Nova" panose="020B0504020202020204" pitchFamily="34" charset="0"/>
              <a:cs typeface="Times New Roman" panose="02020603050405020304" pitchFamily="18" charset="0"/>
            </a:rPr>
            <a:t>(pg.39). </a:t>
          </a:r>
          <a:r>
            <a:rPr lang="en-GB" sz="1500" kern="1200" dirty="0">
              <a:latin typeface="Arial Nova" panose="020B0504020202020204" pitchFamily="34" charset="0"/>
              <a:cs typeface="Times New Roman" panose="02020603050405020304" pitchFamily="18" charset="0"/>
            </a:rPr>
            <a:t>Keep careful records and liaise with other staff members to monitor changes. If problems do not resolve refer to SLT using the </a:t>
          </a:r>
          <a:r>
            <a:rPr lang="en-GB" sz="1500" b="1" kern="1200" dirty="0">
              <a:latin typeface="Arial Nova" panose="020B0504020202020204" pitchFamily="34" charset="0"/>
              <a:cs typeface="Times New Roman" panose="02020603050405020304" pitchFamily="18" charset="0"/>
            </a:rPr>
            <a:t>‘Referral Form’ </a:t>
          </a:r>
          <a:r>
            <a:rPr lang="en-GB" sz="1500" b="0" kern="1200" dirty="0">
              <a:latin typeface="Arial Nova" panose="020B0504020202020204" pitchFamily="34" charset="0"/>
              <a:cs typeface="Times New Roman" panose="02020603050405020304" pitchFamily="18" charset="0"/>
            </a:rPr>
            <a:t>(pg.66).</a:t>
          </a:r>
          <a:r>
            <a:rPr lang="en-GB" sz="1500" kern="1200" dirty="0">
              <a:latin typeface="Arial Nova" panose="020B0504020202020204" pitchFamily="34" charset="0"/>
              <a:cs typeface="Times New Roman" panose="02020603050405020304" pitchFamily="18" charset="0"/>
            </a:rPr>
            <a:t>  These records are sufficient evidence to show the Care Inspectorate. </a:t>
          </a:r>
        </a:p>
      </dsp:txBody>
      <dsp:txXfrm>
        <a:off x="0" y="1987276"/>
        <a:ext cx="6313916" cy="1620168"/>
      </dsp:txXfrm>
    </dsp:sp>
    <dsp:sp modelId="{047AE9C2-EBA3-495D-8E1C-7B28BA1E5324}">
      <dsp:nvSpPr>
        <dsp:cNvPr id="0" name=""/>
        <dsp:cNvSpPr/>
      </dsp:nvSpPr>
      <dsp:spPr>
        <a:xfrm>
          <a:off x="0" y="3607444"/>
          <a:ext cx="632008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A52167-F0C0-4728-88E9-A80ACE7622A9}">
      <dsp:nvSpPr>
        <dsp:cNvPr id="0" name=""/>
        <dsp:cNvSpPr/>
      </dsp:nvSpPr>
      <dsp:spPr>
        <a:xfrm>
          <a:off x="0" y="3607444"/>
          <a:ext cx="6313916" cy="1675752"/>
        </a:xfrm>
        <a:prstGeom prst="rect">
          <a:avLst/>
        </a:prstGeom>
        <a:solidFill>
          <a:schemeClr val="accent1">
            <a:lumMod val="40000"/>
            <a:lumOff val="60000"/>
          </a:schemeClr>
        </a:solidFill>
        <a:ln w="6350" cap="flat" cmpd="sng" algn="ctr">
          <a:solidFill>
            <a:schemeClr val="accent1"/>
          </a:solidFill>
          <a:prstDash val="solid"/>
          <a:miter lim="800000"/>
        </a:ln>
        <a:effectLst>
          <a:innerShdw blurRad="63500" dist="50800" dir="27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a:latin typeface="Arial Nova" panose="020B0504020202020204" pitchFamily="34" charset="0"/>
              <a:cs typeface="Times New Roman" panose="02020603050405020304" pitchFamily="18" charset="0"/>
            </a:rPr>
            <a:t>Why use it? </a:t>
          </a:r>
          <a:r>
            <a:rPr lang="en-GB" sz="1500" b="0" kern="1200" dirty="0">
              <a:latin typeface="Arial Nova" panose="020B0504020202020204" pitchFamily="34" charset="0"/>
              <a:cs typeface="Times New Roman" panose="02020603050405020304" pitchFamily="18" charset="0"/>
            </a:rPr>
            <a:t>People with Dementia and other conditions may develop difficulties with eating and drinking, especially in the later stages of illness. This manual guides you in supporting residents eating and drinking to help reduce the risk to health from their swallowing difficulties. Not all problems will require intervention from a Speech and Language Therapist. Using this manual will help you to make informed decisions around residents’ mealtime needs. </a:t>
          </a:r>
        </a:p>
      </dsp:txBody>
      <dsp:txXfrm>
        <a:off x="0" y="3607444"/>
        <a:ext cx="6313916" cy="16757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7A33-27D0-4598-8A05-531F61DEEC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9BFFA1-7096-4D83-B596-F36E3E43C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70A528-71D7-48DB-84EC-96ADEE742DD1}"/>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0AEECAF1-BB73-4057-B74A-8D3F31706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02726-BC02-40A2-BBE7-F8CE344784D1}"/>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99252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36C6-3CBC-4CFC-AE58-7666987B65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309492-1846-4938-A895-87C4A8D27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25497-DC38-4F62-8F2B-F4360C299608}"/>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CA787597-177D-41CA-A34F-E7ACA8A03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A4E32-09C0-476E-A004-23250A87521E}"/>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55370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AD594-46D3-43E2-AE22-00D1FCF57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1B8F1-3743-4C0A-9919-7CECAC5BD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0EF18-95B4-4957-88CB-24A7B7C9C72C}"/>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9D348BFE-C595-4CB2-ADC7-2A4CEDC3EC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CAE42-693F-4A3E-BB4E-678ED3198C9A}"/>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9257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B399-DC2D-4A38-ADEC-9B888AFB78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2EB7E4-2BCC-4510-BBDB-EC502A09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CA83C-8BF5-46C9-A475-3E7D32FB7573}"/>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F98A7CF9-E757-4A15-B298-3D68D770F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8EB937-C1BD-42A4-A5BB-5837E88FD57F}"/>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381944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7B3C-FC66-43F1-9943-457C36C07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4B1C96-5AA6-4E40-8B6A-D7B08DEFC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FB19E-3ECA-4ECA-94AD-03289EB54DFD}"/>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DCA0BAF1-56A5-441D-940D-383365B59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4880A3-B9AF-453B-B521-B9A35A9F79F7}"/>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385977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9510-E43F-4DBB-87F3-3024814EE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3E014E-6C29-48C6-9C92-9DD80B14A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52C901-D606-446A-80BD-ED5C0DF2E7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612D9D-764A-4942-BA91-0A26FD420784}"/>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6" name="Footer Placeholder 5">
            <a:extLst>
              <a:ext uri="{FF2B5EF4-FFF2-40B4-BE49-F238E27FC236}">
                <a16:creationId xmlns:a16="http://schemas.microsoft.com/office/drawing/2014/main" id="{CF2C99C8-ADAB-4D7B-8F39-D3AA5FB9A6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53F2D2-A079-4C65-AD4A-3219C3C19AA6}"/>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123033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B8D1-B1DA-44B0-AFA3-068E9ED8A6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F394B4-78DD-43E9-8060-A997277CB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8379A-256B-4B9E-B0D0-845BEA6D2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3F1E0F-9D99-4881-85B6-BD5DD7E762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4F346-0956-4A11-9CF5-97670DCD0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F94B44-F179-4163-90EC-E4B40876B727}"/>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8" name="Footer Placeholder 7">
            <a:extLst>
              <a:ext uri="{FF2B5EF4-FFF2-40B4-BE49-F238E27FC236}">
                <a16:creationId xmlns:a16="http://schemas.microsoft.com/office/drawing/2014/main" id="{FF23B48C-30E0-4215-8F9D-2EF0E34B10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E10FB5-7B4A-49B1-92FC-3E449AAC8F08}"/>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289351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87EA-5997-43AB-B9D4-60EC57130D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AE2398-C9E7-4FAB-9377-497D1DC05593}"/>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4" name="Footer Placeholder 3">
            <a:extLst>
              <a:ext uri="{FF2B5EF4-FFF2-40B4-BE49-F238E27FC236}">
                <a16:creationId xmlns:a16="http://schemas.microsoft.com/office/drawing/2014/main" id="{6B21AEE5-2D07-4B64-8E0A-4BD1184151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DCDA49-9C34-463E-B60D-78D40D52E7A3}"/>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175870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A9853-CFCB-43BA-8F83-17D5C254EFCC}"/>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3" name="Footer Placeholder 2">
            <a:extLst>
              <a:ext uri="{FF2B5EF4-FFF2-40B4-BE49-F238E27FC236}">
                <a16:creationId xmlns:a16="http://schemas.microsoft.com/office/drawing/2014/main" id="{7C910408-A18D-4E26-A235-CB1ACF0FA2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566E8F-D6BE-4A76-82C5-2DF32576706C}"/>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342231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6446-88AC-4606-B818-35999CDFC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AFCB34-DE28-47B0-8CC9-DB206C2E9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CBE6A4-F42F-4C46-9ECB-AB575B59A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B5BD4-87B5-4AAA-B734-E0F083FC1A31}"/>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6" name="Footer Placeholder 5">
            <a:extLst>
              <a:ext uri="{FF2B5EF4-FFF2-40B4-BE49-F238E27FC236}">
                <a16:creationId xmlns:a16="http://schemas.microsoft.com/office/drawing/2014/main" id="{D283C34E-0530-46AB-B559-8E93CE0476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0D1548-2864-404C-8054-C5CDFC9133CA}"/>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390110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094B-30F8-41BD-8DE6-3FD5FBBE6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A6C697-259F-4695-9A5F-1551F9C02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42C35B-7B4D-4086-B041-15ED542A6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F37A8-26B6-4EAA-81AD-1DC4F599D8D0}"/>
              </a:ext>
            </a:extLst>
          </p:cNvPr>
          <p:cNvSpPr>
            <a:spLocks noGrp="1"/>
          </p:cNvSpPr>
          <p:nvPr>
            <p:ph type="dt" sz="half" idx="10"/>
          </p:nvPr>
        </p:nvSpPr>
        <p:spPr/>
        <p:txBody>
          <a:bodyPr/>
          <a:lstStyle/>
          <a:p>
            <a:fld id="{F199BB7A-8F0E-4456-BCD7-6CEB35C58600}" type="datetimeFigureOut">
              <a:rPr lang="en-GB" smtClean="0"/>
              <a:pPr/>
              <a:t>13/01/2021</a:t>
            </a:fld>
            <a:endParaRPr lang="en-GB"/>
          </a:p>
        </p:txBody>
      </p:sp>
      <p:sp>
        <p:nvSpPr>
          <p:cNvPr id="6" name="Footer Placeholder 5">
            <a:extLst>
              <a:ext uri="{FF2B5EF4-FFF2-40B4-BE49-F238E27FC236}">
                <a16:creationId xmlns:a16="http://schemas.microsoft.com/office/drawing/2014/main" id="{CDDFF141-9C90-49E6-9AA5-5C21041C8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8C8A3-B2C4-43D4-8BCC-F256890443A2}"/>
              </a:ext>
            </a:extLst>
          </p:cNvPr>
          <p:cNvSpPr>
            <a:spLocks noGrp="1"/>
          </p:cNvSpPr>
          <p:nvPr>
            <p:ph type="sldNum" sz="quarter" idx="12"/>
          </p:nvPr>
        </p:nvSpPr>
        <p:spPr/>
        <p:txBody>
          <a:bodyPr/>
          <a:lstStyle/>
          <a:p>
            <a:fld id="{4BA0EFB1-A0DF-4F8E-BC37-0C60A04865EF}" type="slidenum">
              <a:rPr lang="en-GB" smtClean="0"/>
              <a:pPr/>
              <a:t>‹#›</a:t>
            </a:fld>
            <a:endParaRPr lang="en-GB"/>
          </a:p>
        </p:txBody>
      </p:sp>
    </p:spTree>
    <p:extLst>
      <p:ext uri="{BB962C8B-B14F-4D97-AF65-F5344CB8AC3E}">
        <p14:creationId xmlns:p14="http://schemas.microsoft.com/office/powerpoint/2010/main" val="330994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E1945-629C-4B1E-A644-0419E8E0E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BEA450-ABB2-4CA3-9E87-2041248B8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A1356-44D6-4322-ADAB-411ADA463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9BB7A-8F0E-4456-BCD7-6CEB35C58600}" type="datetimeFigureOut">
              <a:rPr lang="en-GB" smtClean="0"/>
              <a:pPr/>
              <a:t>13/01/2021</a:t>
            </a:fld>
            <a:endParaRPr lang="en-GB"/>
          </a:p>
        </p:txBody>
      </p:sp>
      <p:sp>
        <p:nvSpPr>
          <p:cNvPr id="5" name="Footer Placeholder 4">
            <a:extLst>
              <a:ext uri="{FF2B5EF4-FFF2-40B4-BE49-F238E27FC236}">
                <a16:creationId xmlns:a16="http://schemas.microsoft.com/office/drawing/2014/main" id="{1B6387AF-5396-460A-A5DD-71F7EC960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F935CC-B3F9-479B-A72E-5C913AE4E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0EFB1-A0DF-4F8E-BC37-0C60A04865EF}" type="slidenum">
              <a:rPr lang="en-GB" smtClean="0"/>
              <a:pPr/>
              <a:t>‹#›</a:t>
            </a:fld>
            <a:endParaRPr lang="en-GB"/>
          </a:p>
        </p:txBody>
      </p:sp>
    </p:spTree>
    <p:extLst>
      <p:ext uri="{BB962C8B-B14F-4D97-AF65-F5344CB8AC3E}">
        <p14:creationId xmlns:p14="http://schemas.microsoft.com/office/powerpoint/2010/main" val="364965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9960281-A9DB-4930-8F96-7A87C62BD509}"/>
              </a:ext>
            </a:extLst>
          </p:cNvPr>
          <p:cNvSpPr txBox="1"/>
          <p:nvPr/>
        </p:nvSpPr>
        <p:spPr>
          <a:xfrm>
            <a:off x="4961979" y="-208203"/>
            <a:ext cx="7230021"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smtClean="0">
                <a:solidFill>
                  <a:srgbClr val="000000"/>
                </a:solidFill>
                <a:latin typeface="+mj-lt"/>
                <a:ea typeface="+mj-ea"/>
                <a:cs typeface="+mj-cs"/>
              </a:rPr>
              <a:t> Manual </a:t>
            </a:r>
            <a:r>
              <a:rPr lang="en-US" sz="6000" b="1" dirty="0">
                <a:solidFill>
                  <a:srgbClr val="000000"/>
                </a:solidFill>
                <a:latin typeface="+mj-lt"/>
                <a:ea typeface="+mj-ea"/>
                <a:cs typeface="+mj-cs"/>
              </a:rPr>
              <a:t>for Mealtimes </a:t>
            </a:r>
          </a:p>
        </p:txBody>
      </p:sp>
      <p:sp>
        <p:nvSpPr>
          <p:cNvPr id="33"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Text, letter&#10;&#10;Description automatically generated">
            <a:extLst>
              <a:ext uri="{FF2B5EF4-FFF2-40B4-BE49-F238E27FC236}">
                <a16:creationId xmlns:a16="http://schemas.microsoft.com/office/drawing/2014/main" id="{4C42E48C-04B0-4B77-BAEF-36EAB117EF9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r="4215" b="-3"/>
          <a:stretch/>
        </p:blipFill>
        <p:spPr>
          <a:xfrm>
            <a:off x="-91637" y="796700"/>
            <a:ext cx="5029930" cy="526460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17" name="Picture 16" descr="Logo&#10;&#10;Description automatically generated">
            <a:extLst>
              <a:ext uri="{FF2B5EF4-FFF2-40B4-BE49-F238E27FC236}">
                <a16:creationId xmlns:a16="http://schemas.microsoft.com/office/drawing/2014/main" id="{B8962608-2105-43E0-B500-7BD8AF493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200"/>
            <a:ext cx="974099" cy="974099"/>
          </a:xfrm>
          <a:prstGeom prst="rect">
            <a:avLst/>
          </a:prstGeom>
        </p:spPr>
      </p:pic>
      <p:graphicFrame>
        <p:nvGraphicFramePr>
          <p:cNvPr id="14" name="Diagram 13">
            <a:extLst>
              <a:ext uri="{FF2B5EF4-FFF2-40B4-BE49-F238E27FC236}">
                <a16:creationId xmlns:a16="http://schemas.microsoft.com/office/drawing/2014/main" id="{73932472-AAA8-4546-9E9C-2716D2882B55}"/>
              </a:ext>
            </a:extLst>
          </p:cNvPr>
          <p:cNvGraphicFramePr/>
          <p:nvPr>
            <p:extLst>
              <p:ext uri="{D42A27DB-BD31-4B8C-83A1-F6EECF244321}">
                <p14:modId xmlns:p14="http://schemas.microsoft.com/office/powerpoint/2010/main" val="956922842"/>
              </p:ext>
            </p:extLst>
          </p:nvPr>
        </p:nvGraphicFramePr>
        <p:xfrm>
          <a:off x="5522725" y="1363933"/>
          <a:ext cx="6320088" cy="52837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a:extLst>
              <a:ext uri="{FF2B5EF4-FFF2-40B4-BE49-F238E27FC236}">
                <a16:creationId xmlns:a16="http://schemas.microsoft.com/office/drawing/2014/main" id="{02C58C4B-31B9-4C6E-AC78-76E31FB1093F}"/>
              </a:ext>
            </a:extLst>
          </p:cNvPr>
          <p:cNvSpPr txBox="1"/>
          <p:nvPr/>
        </p:nvSpPr>
        <p:spPr>
          <a:xfrm>
            <a:off x="4459197" y="767195"/>
            <a:ext cx="7593907" cy="400110"/>
          </a:xfrm>
          <a:prstGeom prst="rect">
            <a:avLst/>
          </a:prstGeom>
          <a:noFill/>
        </p:spPr>
        <p:txBody>
          <a:bodyPr wrap="square" rtlCol="0">
            <a:spAutoFit/>
          </a:bodyPr>
          <a:lstStyle/>
          <a:p>
            <a:pPr algn="ctr">
              <a:spcAft>
                <a:spcPts val="0"/>
              </a:spcAft>
            </a:pPr>
            <a:r>
              <a:rPr lang="en-GB" sz="2000" b="1" dirty="0">
                <a:effectLst/>
                <a:latin typeface="Source Sans Pro" panose="020B0503030403020204" pitchFamily="34" charset="0"/>
                <a:ea typeface="MS Mincho" panose="02020609040205080304" pitchFamily="49" charset="-128"/>
                <a:cs typeface="Times New Roman" panose="02020603050405020304" pitchFamily="18" charset="0"/>
              </a:rPr>
              <a:t>Improving the mealtime experience of people in care </a:t>
            </a:r>
            <a:r>
              <a:rPr lang="en-GB" sz="2000" b="1" dirty="0" smtClean="0">
                <a:effectLst/>
                <a:latin typeface="Source Sans Pro" panose="020B0503030403020204" pitchFamily="34" charset="0"/>
                <a:ea typeface="MS Mincho" panose="02020609040205080304" pitchFamily="49" charset="-128"/>
                <a:cs typeface="Times New Roman" panose="02020603050405020304" pitchFamily="18" charset="0"/>
              </a:rPr>
              <a:t>homes</a:t>
            </a:r>
            <a:endParaRPr lang="en-GB" sz="1100" b="1" dirty="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B3401205-9626-4E78-AC35-7C2FB12DAB2E}"/>
              </a:ext>
            </a:extLst>
          </p:cNvPr>
          <p:cNvSpPr txBox="1"/>
          <p:nvPr/>
        </p:nvSpPr>
        <p:spPr>
          <a:xfrm>
            <a:off x="-22181" y="6539646"/>
            <a:ext cx="5437559" cy="307777"/>
          </a:xfrm>
          <a:prstGeom prst="rect">
            <a:avLst/>
          </a:prstGeom>
          <a:noFill/>
        </p:spPr>
        <p:txBody>
          <a:bodyPr wrap="square" rtlCol="0">
            <a:spAutoFit/>
          </a:bodyPr>
          <a:lstStyle/>
          <a:p>
            <a:r>
              <a:rPr lang="en-GB" sz="1400" b="1" dirty="0">
                <a:latin typeface="Arial Nova" panose="020B0504020202020204" pitchFamily="34" charset="0"/>
              </a:rPr>
              <a:t>NHS Lothian Adult Speech and Language Therapy Service </a:t>
            </a:r>
          </a:p>
        </p:txBody>
      </p:sp>
    </p:spTree>
    <p:extLst>
      <p:ext uri="{BB962C8B-B14F-4D97-AF65-F5344CB8AC3E}">
        <p14:creationId xmlns:p14="http://schemas.microsoft.com/office/powerpoint/2010/main" val="347454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03A4DC2C48149B9D588EA683F9B57" ma:contentTypeVersion="2" ma:contentTypeDescription="Create a new document." ma:contentTypeScope="" ma:versionID="1b38543dd8d66cd35bf0c460ad1e0f3f">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6F1A99-78CE-4EF8-95CB-B02FAE370904}"/>
</file>

<file path=customXml/itemProps2.xml><?xml version="1.0" encoding="utf-8"?>
<ds:datastoreItem xmlns:ds="http://schemas.openxmlformats.org/officeDocument/2006/customXml" ds:itemID="{34E57973-5267-4FE5-B7CD-89A34A7A6609}"/>
</file>

<file path=customXml/itemProps3.xml><?xml version="1.0" encoding="utf-8"?>
<ds:datastoreItem xmlns:ds="http://schemas.openxmlformats.org/officeDocument/2006/customXml" ds:itemID="{FB266D82-37C2-4C0A-9D49-A738E72AD766}"/>
</file>

<file path=docProps/app.xml><?xml version="1.0" encoding="utf-8"?>
<Properties xmlns="http://schemas.openxmlformats.org/officeDocument/2006/extended-properties" xmlns:vt="http://schemas.openxmlformats.org/officeDocument/2006/docPropsVTypes">
  <TotalTime>465</TotalTime>
  <Words>283</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Nova</vt:lpstr>
      <vt:lpstr>Calibri</vt:lpstr>
      <vt:lpstr>Calibri Light</vt:lpstr>
      <vt:lpstr>MS Mincho</vt:lpstr>
      <vt:lpstr>Source Sans Pro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Elder</dc:creator>
  <cp:lastModifiedBy>MacArthur, Juliet</cp:lastModifiedBy>
  <cp:revision>37</cp:revision>
  <dcterms:created xsi:type="dcterms:W3CDTF">2020-10-14T19:30:37Z</dcterms:created>
  <dcterms:modified xsi:type="dcterms:W3CDTF">2021-01-13T17:45:35Z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0x010100C8803A4DC2C48149B9D588EA683F9B57</vt:lpwstr>
  </property>
</Properties>
</file>